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21"/>
  </p:notesMasterIdLst>
  <p:handoutMasterIdLst>
    <p:handoutMasterId r:id="rId22"/>
  </p:handoutMasterIdLst>
  <p:sldIdLst>
    <p:sldId id="514" r:id="rId2"/>
    <p:sldId id="515" r:id="rId3"/>
    <p:sldId id="516" r:id="rId4"/>
    <p:sldId id="517" r:id="rId5"/>
    <p:sldId id="518" r:id="rId6"/>
    <p:sldId id="519" r:id="rId7"/>
    <p:sldId id="520" r:id="rId8"/>
    <p:sldId id="428" r:id="rId9"/>
    <p:sldId id="509" r:id="rId10"/>
    <p:sldId id="521" r:id="rId11"/>
    <p:sldId id="522" r:id="rId12"/>
    <p:sldId id="523" r:id="rId13"/>
    <p:sldId id="513" r:id="rId14"/>
    <p:sldId id="524" r:id="rId15"/>
    <p:sldId id="525" r:id="rId16"/>
    <p:sldId id="526" r:id="rId17"/>
    <p:sldId id="512" r:id="rId18"/>
    <p:sldId id="527" r:id="rId19"/>
    <p:sldId id="510" r:id="rId20"/>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ZLIDDIN" initials="F" lastIdx="2" clrIdx="0">
    <p:extLst>
      <p:ext uri="{19B8F6BF-5375-455C-9EA6-DF929625EA0E}">
        <p15:presenceInfo xmlns:p15="http://schemas.microsoft.com/office/powerpoint/2012/main" userId="FUZLIDD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F9FDFF"/>
    <a:srgbClr val="0076BD"/>
    <a:srgbClr val="A8E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6754" autoAdjust="0"/>
  </p:normalViewPr>
  <p:slideViewPr>
    <p:cSldViewPr snapToGrid="0">
      <p:cViewPr varScale="1">
        <p:scale>
          <a:sx n="115" d="100"/>
          <a:sy n="115" d="100"/>
        </p:scale>
        <p:origin x="138" y="27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B011E-9928-4EF5-93C6-6AE90D1C50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68CE3D8-C122-4030-9A19-7888E823AC8D}">
      <dgm:prSet>
        <dgm:style>
          <a:lnRef idx="2">
            <a:schemeClr val="dk1"/>
          </a:lnRef>
          <a:fillRef idx="1">
            <a:schemeClr val="lt1"/>
          </a:fillRef>
          <a:effectRef idx="0">
            <a:schemeClr val="dk1"/>
          </a:effectRef>
          <a:fontRef idx="minor">
            <a:schemeClr val="dk1"/>
          </a:fontRef>
        </dgm:style>
      </dgm:prSet>
      <dgm:spPr/>
      <dgm:t>
        <a:bodyPr/>
        <a:lstStyle/>
        <a:p>
          <a:pPr algn="ctr" rtl="0"/>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Манфаатлар</a:t>
          </a:r>
          <a:r>
            <a:rPr lang="ru-RU" dirty="0">
              <a:latin typeface="Times New Roman" panose="02020603050405020304" pitchFamily="18" charset="0"/>
              <a:cs typeface="Times New Roman" panose="02020603050405020304" pitchFamily="18" charset="0"/>
            </a:rPr>
            <a:t> т</a:t>
          </a:r>
          <a:r>
            <a:rPr lang="uz-Cyrl-UZ" dirty="0">
              <a:latin typeface="Times New Roman" panose="02020603050405020304" pitchFamily="18" charset="0"/>
              <a:cs typeface="Times New Roman" panose="02020603050405020304" pitchFamily="18" charset="0"/>
            </a:rPr>
            <a:t>ўқнашуви тўғрисида</a:t>
          </a:r>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Қонун</a:t>
          </a:r>
          <a:endParaRPr lang="ru-RU" dirty="0">
            <a:latin typeface="Times New Roman" panose="02020603050405020304" pitchFamily="18" charset="0"/>
            <a:cs typeface="Times New Roman" panose="02020603050405020304" pitchFamily="18" charset="0"/>
          </a:endParaRPr>
        </a:p>
      </dgm:t>
    </dgm:pt>
    <dgm:pt modelId="{1E1B5A50-9563-48F9-8D15-DE047DDBFDF2}" type="parTrans" cxnId="{A27B7FDE-9321-453D-906F-20340B1FE2AB}">
      <dgm:prSet/>
      <dgm:spPr/>
      <dgm:t>
        <a:bodyPr/>
        <a:lstStyle/>
        <a:p>
          <a:endParaRPr lang="ru-RU"/>
        </a:p>
      </dgm:t>
    </dgm:pt>
    <dgm:pt modelId="{156E928B-407A-4C89-BDAD-31F0F148C2FE}" type="sibTrans" cxnId="{A27B7FDE-9321-453D-906F-20340B1FE2AB}">
      <dgm:prSet/>
      <dgm:spPr/>
      <dgm:t>
        <a:bodyPr/>
        <a:lstStyle/>
        <a:p>
          <a:endParaRPr lang="ru-RU"/>
        </a:p>
      </dgm:t>
    </dgm:pt>
    <dgm:pt modelId="{DB2BC082-6D37-4E17-A3AB-D3B1B1BF2859}" type="pres">
      <dgm:prSet presAssocID="{E3DB011E-9928-4EF5-93C6-6AE90D1C50BE}" presName="linear" presStyleCnt="0">
        <dgm:presLayoutVars>
          <dgm:animLvl val="lvl"/>
          <dgm:resizeHandles val="exact"/>
        </dgm:presLayoutVars>
      </dgm:prSet>
      <dgm:spPr/>
    </dgm:pt>
    <dgm:pt modelId="{4D839C53-0093-4DA6-9C44-DF45E118594F}" type="pres">
      <dgm:prSet presAssocID="{868CE3D8-C122-4030-9A19-7888E823AC8D}" presName="parentText" presStyleLbl="node1" presStyleIdx="0" presStyleCnt="1" custScaleY="102125" custLinFactNeighborX="2739" custLinFactNeighborY="28673">
        <dgm:presLayoutVars>
          <dgm:chMax val="0"/>
          <dgm:bulletEnabled val="1"/>
        </dgm:presLayoutVars>
      </dgm:prSet>
      <dgm:spPr/>
    </dgm:pt>
  </dgm:ptLst>
  <dgm:cxnLst>
    <dgm:cxn modelId="{5D093D44-F2A2-46C9-8618-F42D8A20B17D}" type="presOf" srcId="{E3DB011E-9928-4EF5-93C6-6AE90D1C50BE}" destId="{DB2BC082-6D37-4E17-A3AB-D3B1B1BF2859}" srcOrd="0" destOrd="0" presId="urn:microsoft.com/office/officeart/2005/8/layout/vList2"/>
    <dgm:cxn modelId="{55D01494-426B-46EB-91E6-C7029134BA07}" type="presOf" srcId="{868CE3D8-C122-4030-9A19-7888E823AC8D}" destId="{4D839C53-0093-4DA6-9C44-DF45E118594F}" srcOrd="0" destOrd="0" presId="urn:microsoft.com/office/officeart/2005/8/layout/vList2"/>
    <dgm:cxn modelId="{A27B7FDE-9321-453D-906F-20340B1FE2AB}" srcId="{E3DB011E-9928-4EF5-93C6-6AE90D1C50BE}" destId="{868CE3D8-C122-4030-9A19-7888E823AC8D}" srcOrd="0" destOrd="0" parTransId="{1E1B5A50-9563-48F9-8D15-DE047DDBFDF2}" sibTransId="{156E928B-407A-4C89-BDAD-31F0F148C2FE}"/>
    <dgm:cxn modelId="{672BECD6-7848-4ABE-BC01-3F1C0CD8A9BA}" type="presParOf" srcId="{DB2BC082-6D37-4E17-A3AB-D3B1B1BF2859}" destId="{4D839C53-0093-4DA6-9C44-DF45E11859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0F4762-4D0B-4CA5-9742-6250E3D82EE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51C4C8F-CF78-410A-A923-8A0C7DC8D8C5}">
      <dgm:prSet custT="1"/>
      <dgm:spPr/>
      <dgm:t>
        <a:bodyPr/>
        <a:lstStyle/>
        <a:p>
          <a:pPr algn="ctr" rtl="0"/>
          <a:r>
            <a:rPr lang="uz-Cyrl-UZ" sz="3200" dirty="0"/>
            <a:t>Мажбурият</a:t>
          </a:r>
          <a:endParaRPr lang="ru-RU" sz="2800" dirty="0"/>
        </a:p>
      </dgm:t>
    </dgm:pt>
    <dgm:pt modelId="{C4903B36-8101-42F8-9248-5231EE916E4C}" type="parTrans" cxnId="{7C30F6C1-ECE8-4D65-B2A6-6D437E90005D}">
      <dgm:prSet/>
      <dgm:spPr/>
      <dgm:t>
        <a:bodyPr/>
        <a:lstStyle/>
        <a:p>
          <a:endParaRPr lang="ru-RU" sz="1400"/>
        </a:p>
      </dgm:t>
    </dgm:pt>
    <dgm:pt modelId="{24888C6E-F250-4108-8D32-2C038632BE66}" type="sibTrans" cxnId="{7C30F6C1-ECE8-4D65-B2A6-6D437E90005D}">
      <dgm:prSet/>
      <dgm:spPr/>
      <dgm:t>
        <a:bodyPr/>
        <a:lstStyle/>
        <a:p>
          <a:endParaRPr lang="ru-RU" sz="1400"/>
        </a:p>
      </dgm:t>
    </dgm:pt>
    <dgm:pt modelId="{999834DF-CAFE-475F-A4CF-02683D3A9F87}">
      <dgm:prSet custT="1"/>
      <dgm:spPr/>
      <dgm:t>
        <a:bodyPr/>
        <a:lstStyle/>
        <a:p>
          <a:pPr rtl="0"/>
          <a:r>
            <a:rPr lang="uz-Cyrl-UZ" sz="1400" dirty="0"/>
            <a:t>ўз лавозим мажбуриятларини ёки хизмат ваколатларини виждонан бажариши ва уларнинг бажарилишига таъсир кўрсатадиган ёки таъсир кўрсатиши мумкин бўлган ўз шахсий манфаатлари билан боғлиқ ҳар қандай ҳаракатлардан ўзини тийиши;</a:t>
          </a:r>
          <a:endParaRPr lang="ru-RU" sz="1400" dirty="0"/>
        </a:p>
      </dgm:t>
    </dgm:pt>
    <dgm:pt modelId="{8011EF9A-55BC-4765-9EBE-DC031A78F68D}" type="parTrans" cxnId="{F41E77AB-204A-44DE-B09C-A98EC3D08ED3}">
      <dgm:prSet/>
      <dgm:spPr/>
      <dgm:t>
        <a:bodyPr/>
        <a:lstStyle/>
        <a:p>
          <a:endParaRPr lang="ru-RU" sz="1400"/>
        </a:p>
      </dgm:t>
    </dgm:pt>
    <dgm:pt modelId="{66A6A271-8A55-4738-B925-4297705F0F60}" type="sibTrans" cxnId="{F41E77AB-204A-44DE-B09C-A98EC3D08ED3}">
      <dgm:prSet/>
      <dgm:spPr/>
      <dgm:t>
        <a:bodyPr/>
        <a:lstStyle/>
        <a:p>
          <a:endParaRPr lang="ru-RU" sz="1400"/>
        </a:p>
      </dgm:t>
    </dgm:pt>
    <dgm:pt modelId="{A640F283-09B7-415F-9BB0-3ADF4057F14F}">
      <dgm:prSet custT="1"/>
      <dgm:spPr/>
      <dgm:t>
        <a:bodyPr/>
        <a:lstStyle/>
        <a:p>
          <a:pPr rtl="0"/>
          <a:r>
            <a:rPr lang="uz-Cyrl-UZ" sz="1400" dirty="0"/>
            <a:t>лавозим мажбуриятларини ёки хизмат ваколатларини бажариш чоғида манфаатлар тўқнашувига олиб келадиган ёки олиб келиши мумкин бўлган шахсий манфаатдорликка йўл қўймаслиги;</a:t>
          </a:r>
          <a:endParaRPr lang="ru-RU" sz="1400" dirty="0"/>
        </a:p>
      </dgm:t>
    </dgm:pt>
    <dgm:pt modelId="{7ACF0ED7-CF42-4B30-A70F-37C9440AE151}" type="parTrans" cxnId="{EE4ED36D-5613-42BC-BB06-100134A6DD2C}">
      <dgm:prSet/>
      <dgm:spPr/>
      <dgm:t>
        <a:bodyPr/>
        <a:lstStyle/>
        <a:p>
          <a:endParaRPr lang="ru-RU" sz="1400"/>
        </a:p>
      </dgm:t>
    </dgm:pt>
    <dgm:pt modelId="{A9A1F15B-C6A0-4F56-BEC0-A885D530A7A2}" type="sibTrans" cxnId="{EE4ED36D-5613-42BC-BB06-100134A6DD2C}">
      <dgm:prSet/>
      <dgm:spPr/>
      <dgm:t>
        <a:bodyPr/>
        <a:lstStyle/>
        <a:p>
          <a:endParaRPr lang="ru-RU" sz="1400"/>
        </a:p>
      </dgm:t>
    </dgm:pt>
    <dgm:pt modelId="{169DFACE-EA52-4610-B8F4-83C01AC4E2D5}">
      <dgm:prSet custT="1"/>
      <dgm:spPr/>
      <dgm:t>
        <a:bodyPr/>
        <a:lstStyle/>
        <a:p>
          <a:pPr rtl="0"/>
          <a:r>
            <a:rPr lang="uz-Cyrl-UZ" sz="1400" dirty="0"/>
            <a:t>мавжуд манфаатлар тўқнашуви юзага келган тақдирда, ўз иш юритувидаги ҳужжатлар бўйича қарор қабул қилингунига қадар ўзининг бевосита раҳбарини ёки махсус бўлинмани хабардор қилиши;</a:t>
          </a:r>
          <a:endParaRPr lang="ru-RU" sz="1400" dirty="0"/>
        </a:p>
      </dgm:t>
    </dgm:pt>
    <dgm:pt modelId="{96E0CE15-3184-4509-809D-7186D9116472}" type="parTrans" cxnId="{382EE390-59DF-44BE-8856-1B834D084556}">
      <dgm:prSet/>
      <dgm:spPr/>
      <dgm:t>
        <a:bodyPr/>
        <a:lstStyle/>
        <a:p>
          <a:endParaRPr lang="ru-RU" sz="1400"/>
        </a:p>
      </dgm:t>
    </dgm:pt>
    <dgm:pt modelId="{844CF94F-C303-453D-93D0-419CB72B73D7}" type="sibTrans" cxnId="{382EE390-59DF-44BE-8856-1B834D084556}">
      <dgm:prSet/>
      <dgm:spPr/>
      <dgm:t>
        <a:bodyPr/>
        <a:lstStyle/>
        <a:p>
          <a:endParaRPr lang="ru-RU" sz="1400"/>
        </a:p>
      </dgm:t>
    </dgm:pt>
    <dgm:pt modelId="{1406AB49-3495-4358-9A32-56202BC455EA}">
      <dgm:prSet custT="1"/>
      <dgm:spPr/>
      <dgm:t>
        <a:bodyPr/>
        <a:lstStyle/>
        <a:p>
          <a:pPr rtl="0"/>
          <a:r>
            <a:rPr lang="uz-Cyrl-UZ" sz="1400" dirty="0"/>
            <a:t>ўзининг бевосита бўйсунувидаги ходимларни ёки бошқа ходимларни бевосита ёки билвосита ўзининг шахсий манфаатларини кўзловчи ҳаракатларга (ҳаракатсизликка) мажбурламаслиги;</a:t>
          </a:r>
          <a:endParaRPr lang="ru-RU" sz="1400" dirty="0"/>
        </a:p>
      </dgm:t>
    </dgm:pt>
    <dgm:pt modelId="{AA8F73A7-625B-42EC-94E9-E3A82F75882B}" type="parTrans" cxnId="{F1EFBBF8-1DBD-45B9-BE04-294333376928}">
      <dgm:prSet/>
      <dgm:spPr/>
      <dgm:t>
        <a:bodyPr/>
        <a:lstStyle/>
        <a:p>
          <a:endParaRPr lang="ru-RU" sz="1400"/>
        </a:p>
      </dgm:t>
    </dgm:pt>
    <dgm:pt modelId="{52EB662D-AA26-4BFF-9233-383E543B3F89}" type="sibTrans" cxnId="{F1EFBBF8-1DBD-45B9-BE04-294333376928}">
      <dgm:prSet/>
      <dgm:spPr/>
      <dgm:t>
        <a:bodyPr/>
        <a:lstStyle/>
        <a:p>
          <a:endParaRPr lang="ru-RU" sz="1400"/>
        </a:p>
      </dgm:t>
    </dgm:pt>
    <dgm:pt modelId="{77E11DF2-190A-46BF-BD98-60BF3E0073E0}">
      <dgm:prSet custT="1"/>
      <dgm:spPr/>
      <dgm:t>
        <a:bodyPr/>
        <a:lstStyle/>
        <a:p>
          <a:pPr rtl="0"/>
          <a:r>
            <a:rPr lang="uz-Cyrl-UZ" sz="1400" dirty="0"/>
            <a:t>ўзи меҳнат (хизмат) фаолиятини амалга ошираётган давлат органи ёки бошқа ташкилот назорати остидаги ташкилотдан ёки унинг таркибий бўлинмасидан ишга қабул қилиш тўғрисида таклифлар келиб тушганлиги ҳолати ҳақида бир иш куни ичида хабар бериши;</a:t>
          </a:r>
          <a:endParaRPr lang="ru-RU" sz="1400" dirty="0"/>
        </a:p>
      </dgm:t>
    </dgm:pt>
    <dgm:pt modelId="{25A7B4C1-A0A6-4D16-B8B1-4796B2C5F26C}" type="parTrans" cxnId="{5387CB37-4502-46B6-BB7D-0A3E7959F6C8}">
      <dgm:prSet/>
      <dgm:spPr/>
      <dgm:t>
        <a:bodyPr/>
        <a:lstStyle/>
        <a:p>
          <a:endParaRPr lang="ru-RU" sz="1400"/>
        </a:p>
      </dgm:t>
    </dgm:pt>
    <dgm:pt modelId="{5E0BF207-5D8F-4135-88B6-07960400989E}" type="sibTrans" cxnId="{5387CB37-4502-46B6-BB7D-0A3E7959F6C8}">
      <dgm:prSet/>
      <dgm:spPr/>
      <dgm:t>
        <a:bodyPr/>
        <a:lstStyle/>
        <a:p>
          <a:endParaRPr lang="ru-RU" sz="1400"/>
        </a:p>
      </dgm:t>
    </dgm:pt>
    <dgm:pt modelId="{E6A404F9-7F17-40D5-983C-163C270265A8}">
      <dgm:prSet custT="1"/>
      <dgm:spPr/>
      <dgm:t>
        <a:bodyPr/>
        <a:lstStyle/>
        <a:p>
          <a:pPr rtl="0"/>
          <a:r>
            <a:rPr lang="uz-Cyrl-UZ" sz="1400" dirty="0"/>
            <a:t>бошқа ходимларга нисбатан ўзига маълум бўлган манфаатлар тўқнашуви ҳоллари тўғрисида хабар бериши; </a:t>
          </a:r>
          <a:endParaRPr lang="ru-RU" sz="1400" dirty="0"/>
        </a:p>
      </dgm:t>
    </dgm:pt>
    <dgm:pt modelId="{764F14D1-9F16-408B-A970-4CA81A41E67D}" type="parTrans" cxnId="{E9083C93-BDD6-4377-A468-1C3FF1C5F84B}">
      <dgm:prSet/>
      <dgm:spPr/>
      <dgm:t>
        <a:bodyPr/>
        <a:lstStyle/>
        <a:p>
          <a:endParaRPr lang="ru-RU" sz="1400"/>
        </a:p>
      </dgm:t>
    </dgm:pt>
    <dgm:pt modelId="{2CABB48E-03A4-482D-A662-7C104C525C58}" type="sibTrans" cxnId="{E9083C93-BDD6-4377-A468-1C3FF1C5F84B}">
      <dgm:prSet/>
      <dgm:spPr/>
      <dgm:t>
        <a:bodyPr/>
        <a:lstStyle/>
        <a:p>
          <a:endParaRPr lang="ru-RU" sz="1400"/>
        </a:p>
      </dgm:t>
    </dgm:pt>
    <dgm:pt modelId="{8025FAD3-36EF-47F5-A6D1-1DC6B23EDAB9}">
      <dgm:prSet custT="1"/>
      <dgm:spPr/>
      <dgm:t>
        <a:bodyPr/>
        <a:lstStyle/>
        <a:p>
          <a:pPr rtl="0"/>
          <a:r>
            <a:rPr lang="uz-Cyrl-UZ" sz="1400" dirty="0"/>
            <a:t>эҳтимолий манфаатлар тўқнашувини тартибга солиш мақсадида махсус бўлинманинг сўровига кўра маълумотлар тақдим этиши шарт.</a:t>
          </a:r>
          <a:endParaRPr lang="ru-RU" sz="1400" dirty="0"/>
        </a:p>
      </dgm:t>
    </dgm:pt>
    <dgm:pt modelId="{6EA18550-F44B-4D82-B6B8-FA270CD7848A}" type="parTrans" cxnId="{B2CD1819-421F-4370-A8EC-62BCBFF3508A}">
      <dgm:prSet/>
      <dgm:spPr/>
      <dgm:t>
        <a:bodyPr/>
        <a:lstStyle/>
        <a:p>
          <a:endParaRPr lang="ru-RU" sz="1400"/>
        </a:p>
      </dgm:t>
    </dgm:pt>
    <dgm:pt modelId="{4688EB74-0A26-437D-A90A-6B138D33747B}" type="sibTrans" cxnId="{B2CD1819-421F-4370-A8EC-62BCBFF3508A}">
      <dgm:prSet/>
      <dgm:spPr/>
      <dgm:t>
        <a:bodyPr/>
        <a:lstStyle/>
        <a:p>
          <a:endParaRPr lang="ru-RU" sz="1400"/>
        </a:p>
      </dgm:t>
    </dgm:pt>
    <dgm:pt modelId="{AA279EBC-9231-4661-A0BC-93DF83CB563C}" type="pres">
      <dgm:prSet presAssocID="{280F4762-4D0B-4CA5-9742-6250E3D82EE1}" presName="vert0" presStyleCnt="0">
        <dgm:presLayoutVars>
          <dgm:dir/>
          <dgm:animOne val="branch"/>
          <dgm:animLvl val="lvl"/>
        </dgm:presLayoutVars>
      </dgm:prSet>
      <dgm:spPr/>
    </dgm:pt>
    <dgm:pt modelId="{D5EDA7BD-C1AD-4A53-BF60-373B04D1A98C}" type="pres">
      <dgm:prSet presAssocID="{B51C4C8F-CF78-410A-A923-8A0C7DC8D8C5}" presName="thickLine" presStyleLbl="alignNode1" presStyleIdx="0" presStyleCnt="1"/>
      <dgm:spPr/>
    </dgm:pt>
    <dgm:pt modelId="{883AAAB1-1ABF-48A0-986A-9EF97A89FDAD}" type="pres">
      <dgm:prSet presAssocID="{B51C4C8F-CF78-410A-A923-8A0C7DC8D8C5}" presName="horz1" presStyleCnt="0"/>
      <dgm:spPr/>
    </dgm:pt>
    <dgm:pt modelId="{FB56C5C5-5A9D-4A2C-B647-BBAD1E286C34}" type="pres">
      <dgm:prSet presAssocID="{B51C4C8F-CF78-410A-A923-8A0C7DC8D8C5}" presName="tx1" presStyleLbl="revTx" presStyleIdx="0" presStyleCnt="8"/>
      <dgm:spPr/>
    </dgm:pt>
    <dgm:pt modelId="{1841F3D4-9D39-449C-ACAA-C301FC9FC65D}" type="pres">
      <dgm:prSet presAssocID="{B51C4C8F-CF78-410A-A923-8A0C7DC8D8C5}" presName="vert1" presStyleCnt="0"/>
      <dgm:spPr/>
    </dgm:pt>
    <dgm:pt modelId="{97D5566D-12E2-4550-9EFF-E5A138E31EBC}" type="pres">
      <dgm:prSet presAssocID="{999834DF-CAFE-475F-A4CF-02683D3A9F87}" presName="vertSpace2a" presStyleCnt="0"/>
      <dgm:spPr/>
    </dgm:pt>
    <dgm:pt modelId="{B4E8F9FD-70B3-4979-B4EB-1DB4B20A5E25}" type="pres">
      <dgm:prSet presAssocID="{999834DF-CAFE-475F-A4CF-02683D3A9F87}" presName="horz2" presStyleCnt="0"/>
      <dgm:spPr/>
    </dgm:pt>
    <dgm:pt modelId="{C80BEE60-820D-4F7D-9CBB-290ECC4960BB}" type="pres">
      <dgm:prSet presAssocID="{999834DF-CAFE-475F-A4CF-02683D3A9F87}" presName="horzSpace2" presStyleCnt="0"/>
      <dgm:spPr/>
    </dgm:pt>
    <dgm:pt modelId="{209C9F25-3892-4D57-AD0B-6867B639E8B1}" type="pres">
      <dgm:prSet presAssocID="{999834DF-CAFE-475F-A4CF-02683D3A9F87}" presName="tx2" presStyleLbl="revTx" presStyleIdx="1" presStyleCnt="8" custScaleY="123521"/>
      <dgm:spPr/>
    </dgm:pt>
    <dgm:pt modelId="{EAE6A39E-D682-44CF-B263-B0D9F2C4A60F}" type="pres">
      <dgm:prSet presAssocID="{999834DF-CAFE-475F-A4CF-02683D3A9F87}" presName="vert2" presStyleCnt="0"/>
      <dgm:spPr/>
    </dgm:pt>
    <dgm:pt modelId="{E65270C7-4AEC-4953-8BB7-4813EFAB1BFA}" type="pres">
      <dgm:prSet presAssocID="{999834DF-CAFE-475F-A4CF-02683D3A9F87}" presName="thinLine2b" presStyleLbl="callout" presStyleIdx="0" presStyleCnt="7"/>
      <dgm:spPr/>
    </dgm:pt>
    <dgm:pt modelId="{18620884-9FD3-4F7A-8BF0-124E86D6AEB0}" type="pres">
      <dgm:prSet presAssocID="{999834DF-CAFE-475F-A4CF-02683D3A9F87}" presName="vertSpace2b" presStyleCnt="0"/>
      <dgm:spPr/>
    </dgm:pt>
    <dgm:pt modelId="{789E6708-F5E5-448F-8BFD-65A1B4110132}" type="pres">
      <dgm:prSet presAssocID="{A640F283-09B7-415F-9BB0-3ADF4057F14F}" presName="horz2" presStyleCnt="0"/>
      <dgm:spPr/>
    </dgm:pt>
    <dgm:pt modelId="{ABE84BD7-7C81-4AD4-9045-3820184A8279}" type="pres">
      <dgm:prSet presAssocID="{A640F283-09B7-415F-9BB0-3ADF4057F14F}" presName="horzSpace2" presStyleCnt="0"/>
      <dgm:spPr/>
    </dgm:pt>
    <dgm:pt modelId="{165F3558-9967-403E-A150-ADDA9A591E1B}" type="pres">
      <dgm:prSet presAssocID="{A640F283-09B7-415F-9BB0-3ADF4057F14F}" presName="tx2" presStyleLbl="revTx" presStyleIdx="2" presStyleCnt="8"/>
      <dgm:spPr/>
    </dgm:pt>
    <dgm:pt modelId="{385CC234-BA04-42E8-94D5-4083CBBEAA1A}" type="pres">
      <dgm:prSet presAssocID="{A640F283-09B7-415F-9BB0-3ADF4057F14F}" presName="vert2" presStyleCnt="0"/>
      <dgm:spPr/>
    </dgm:pt>
    <dgm:pt modelId="{B9DA7142-3916-43AD-B75A-0852A971DEDA}" type="pres">
      <dgm:prSet presAssocID="{A640F283-09B7-415F-9BB0-3ADF4057F14F}" presName="thinLine2b" presStyleLbl="callout" presStyleIdx="1" presStyleCnt="7"/>
      <dgm:spPr/>
    </dgm:pt>
    <dgm:pt modelId="{A36EB26F-412A-4E7F-9F35-504CE6721B4A}" type="pres">
      <dgm:prSet presAssocID="{A640F283-09B7-415F-9BB0-3ADF4057F14F}" presName="vertSpace2b" presStyleCnt="0"/>
      <dgm:spPr/>
    </dgm:pt>
    <dgm:pt modelId="{E1532BD8-93DB-486A-87FB-5D7B9744A1C0}" type="pres">
      <dgm:prSet presAssocID="{169DFACE-EA52-4610-B8F4-83C01AC4E2D5}" presName="horz2" presStyleCnt="0"/>
      <dgm:spPr/>
    </dgm:pt>
    <dgm:pt modelId="{00DE8D3E-E615-42BB-893C-369DE3AEB292}" type="pres">
      <dgm:prSet presAssocID="{169DFACE-EA52-4610-B8F4-83C01AC4E2D5}" presName="horzSpace2" presStyleCnt="0"/>
      <dgm:spPr/>
    </dgm:pt>
    <dgm:pt modelId="{818E8122-046B-45BB-9DCB-9418785EEE56}" type="pres">
      <dgm:prSet presAssocID="{169DFACE-EA52-4610-B8F4-83C01AC4E2D5}" presName="tx2" presStyleLbl="revTx" presStyleIdx="3" presStyleCnt="8"/>
      <dgm:spPr/>
    </dgm:pt>
    <dgm:pt modelId="{E2D7BC65-A626-4F94-A5FB-696C3D61ED5B}" type="pres">
      <dgm:prSet presAssocID="{169DFACE-EA52-4610-B8F4-83C01AC4E2D5}" presName="vert2" presStyleCnt="0"/>
      <dgm:spPr/>
    </dgm:pt>
    <dgm:pt modelId="{22B1B77E-5F38-4C64-BAB9-C7696B55FD1A}" type="pres">
      <dgm:prSet presAssocID="{169DFACE-EA52-4610-B8F4-83C01AC4E2D5}" presName="thinLine2b" presStyleLbl="callout" presStyleIdx="2" presStyleCnt="7"/>
      <dgm:spPr/>
    </dgm:pt>
    <dgm:pt modelId="{FC265BBA-2D71-4AA7-B5FA-677DF383B48B}" type="pres">
      <dgm:prSet presAssocID="{169DFACE-EA52-4610-B8F4-83C01AC4E2D5}" presName="vertSpace2b" presStyleCnt="0"/>
      <dgm:spPr/>
    </dgm:pt>
    <dgm:pt modelId="{5C4D3D7C-C6FB-4BED-BB6C-676D9CC7ED9C}" type="pres">
      <dgm:prSet presAssocID="{1406AB49-3495-4358-9A32-56202BC455EA}" presName="horz2" presStyleCnt="0"/>
      <dgm:spPr/>
    </dgm:pt>
    <dgm:pt modelId="{4E0E5807-DE0D-4BE8-B0DF-7BFB3002DEFB}" type="pres">
      <dgm:prSet presAssocID="{1406AB49-3495-4358-9A32-56202BC455EA}" presName="horzSpace2" presStyleCnt="0"/>
      <dgm:spPr/>
    </dgm:pt>
    <dgm:pt modelId="{99B31B05-F0F8-45B5-82DE-84E53AAA27E9}" type="pres">
      <dgm:prSet presAssocID="{1406AB49-3495-4358-9A32-56202BC455EA}" presName="tx2" presStyleLbl="revTx" presStyleIdx="4" presStyleCnt="8"/>
      <dgm:spPr/>
    </dgm:pt>
    <dgm:pt modelId="{509F44E7-BC19-4D86-8E24-90CB43510C42}" type="pres">
      <dgm:prSet presAssocID="{1406AB49-3495-4358-9A32-56202BC455EA}" presName="vert2" presStyleCnt="0"/>
      <dgm:spPr/>
    </dgm:pt>
    <dgm:pt modelId="{FC029ECE-210F-4A7F-848F-13E430D138C1}" type="pres">
      <dgm:prSet presAssocID="{1406AB49-3495-4358-9A32-56202BC455EA}" presName="thinLine2b" presStyleLbl="callout" presStyleIdx="3" presStyleCnt="7"/>
      <dgm:spPr/>
    </dgm:pt>
    <dgm:pt modelId="{A8383E4B-B358-4CF3-912A-A030A8DD7F93}" type="pres">
      <dgm:prSet presAssocID="{1406AB49-3495-4358-9A32-56202BC455EA}" presName="vertSpace2b" presStyleCnt="0"/>
      <dgm:spPr/>
    </dgm:pt>
    <dgm:pt modelId="{849D4360-4ACC-414D-8BA2-9F69C9930D31}" type="pres">
      <dgm:prSet presAssocID="{77E11DF2-190A-46BF-BD98-60BF3E0073E0}" presName="horz2" presStyleCnt="0"/>
      <dgm:spPr/>
    </dgm:pt>
    <dgm:pt modelId="{64535766-A5A5-4AF1-AB4C-B35C74A5E33A}" type="pres">
      <dgm:prSet presAssocID="{77E11DF2-190A-46BF-BD98-60BF3E0073E0}" presName="horzSpace2" presStyleCnt="0"/>
      <dgm:spPr/>
    </dgm:pt>
    <dgm:pt modelId="{3914BEA5-343A-4B95-9571-F16DB0BD5BA7}" type="pres">
      <dgm:prSet presAssocID="{77E11DF2-190A-46BF-BD98-60BF3E0073E0}" presName="tx2" presStyleLbl="revTx" presStyleIdx="5" presStyleCnt="8" custScaleY="115232"/>
      <dgm:spPr/>
    </dgm:pt>
    <dgm:pt modelId="{D1524FB1-CAF5-4AB0-B4EA-6E556E2ED335}" type="pres">
      <dgm:prSet presAssocID="{77E11DF2-190A-46BF-BD98-60BF3E0073E0}" presName="vert2" presStyleCnt="0"/>
      <dgm:spPr/>
    </dgm:pt>
    <dgm:pt modelId="{456E967B-39AB-468E-BA03-93BC9620F81E}" type="pres">
      <dgm:prSet presAssocID="{77E11DF2-190A-46BF-BD98-60BF3E0073E0}" presName="thinLine2b" presStyleLbl="callout" presStyleIdx="4" presStyleCnt="7"/>
      <dgm:spPr/>
    </dgm:pt>
    <dgm:pt modelId="{0F641240-DC7C-426C-B443-3D6A3D60E06D}" type="pres">
      <dgm:prSet presAssocID="{77E11DF2-190A-46BF-BD98-60BF3E0073E0}" presName="vertSpace2b" presStyleCnt="0"/>
      <dgm:spPr/>
    </dgm:pt>
    <dgm:pt modelId="{EFE43F43-9A6A-402A-B513-08D7C9D09401}" type="pres">
      <dgm:prSet presAssocID="{E6A404F9-7F17-40D5-983C-163C270265A8}" presName="horz2" presStyleCnt="0"/>
      <dgm:spPr/>
    </dgm:pt>
    <dgm:pt modelId="{69E06137-D379-49F8-AE49-B467102AACB6}" type="pres">
      <dgm:prSet presAssocID="{E6A404F9-7F17-40D5-983C-163C270265A8}" presName="horzSpace2" presStyleCnt="0"/>
      <dgm:spPr/>
    </dgm:pt>
    <dgm:pt modelId="{BB2CB138-9BBC-47E1-AD58-0264D59F6A64}" type="pres">
      <dgm:prSet presAssocID="{E6A404F9-7F17-40D5-983C-163C270265A8}" presName="tx2" presStyleLbl="revTx" presStyleIdx="6" presStyleCnt="8"/>
      <dgm:spPr/>
    </dgm:pt>
    <dgm:pt modelId="{E36C2211-C5B9-4547-97D8-3E6D374C1101}" type="pres">
      <dgm:prSet presAssocID="{E6A404F9-7F17-40D5-983C-163C270265A8}" presName="vert2" presStyleCnt="0"/>
      <dgm:spPr/>
    </dgm:pt>
    <dgm:pt modelId="{4A4C8633-2C5A-4027-AC69-BA85E17537EE}" type="pres">
      <dgm:prSet presAssocID="{E6A404F9-7F17-40D5-983C-163C270265A8}" presName="thinLine2b" presStyleLbl="callout" presStyleIdx="5" presStyleCnt="7"/>
      <dgm:spPr/>
    </dgm:pt>
    <dgm:pt modelId="{A0A38122-BD53-4EE2-940F-B29079693B63}" type="pres">
      <dgm:prSet presAssocID="{E6A404F9-7F17-40D5-983C-163C270265A8}" presName="vertSpace2b" presStyleCnt="0"/>
      <dgm:spPr/>
    </dgm:pt>
    <dgm:pt modelId="{ACE5FFA1-1322-4F58-A9E1-128E86486E79}" type="pres">
      <dgm:prSet presAssocID="{8025FAD3-36EF-47F5-A6D1-1DC6B23EDAB9}" presName="horz2" presStyleCnt="0"/>
      <dgm:spPr/>
    </dgm:pt>
    <dgm:pt modelId="{7972F041-99CC-417E-B537-D3B412C156BF}" type="pres">
      <dgm:prSet presAssocID="{8025FAD3-36EF-47F5-A6D1-1DC6B23EDAB9}" presName="horzSpace2" presStyleCnt="0"/>
      <dgm:spPr/>
    </dgm:pt>
    <dgm:pt modelId="{9317CD13-F128-4093-9E64-81F7D5E90AAE}" type="pres">
      <dgm:prSet presAssocID="{8025FAD3-36EF-47F5-A6D1-1DC6B23EDAB9}" presName="tx2" presStyleLbl="revTx" presStyleIdx="7" presStyleCnt="8"/>
      <dgm:spPr/>
    </dgm:pt>
    <dgm:pt modelId="{0B3F451D-7C70-40A4-9B75-CF888E4C7457}" type="pres">
      <dgm:prSet presAssocID="{8025FAD3-36EF-47F5-A6D1-1DC6B23EDAB9}" presName="vert2" presStyleCnt="0"/>
      <dgm:spPr/>
    </dgm:pt>
    <dgm:pt modelId="{A858A622-47E0-4DB3-A86D-94499365E46A}" type="pres">
      <dgm:prSet presAssocID="{8025FAD3-36EF-47F5-A6D1-1DC6B23EDAB9}" presName="thinLine2b" presStyleLbl="callout" presStyleIdx="6" presStyleCnt="7"/>
      <dgm:spPr/>
    </dgm:pt>
    <dgm:pt modelId="{CAA9A88E-3E49-4502-8F24-177A2A4AF79D}" type="pres">
      <dgm:prSet presAssocID="{8025FAD3-36EF-47F5-A6D1-1DC6B23EDAB9}" presName="vertSpace2b" presStyleCnt="0"/>
      <dgm:spPr/>
    </dgm:pt>
  </dgm:ptLst>
  <dgm:cxnLst>
    <dgm:cxn modelId="{B2CD1819-421F-4370-A8EC-62BCBFF3508A}" srcId="{B51C4C8F-CF78-410A-A923-8A0C7DC8D8C5}" destId="{8025FAD3-36EF-47F5-A6D1-1DC6B23EDAB9}" srcOrd="6" destOrd="0" parTransId="{6EA18550-F44B-4D82-B6B8-FA270CD7848A}" sibTransId="{4688EB74-0A26-437D-A90A-6B138D33747B}"/>
    <dgm:cxn modelId="{5387CB37-4502-46B6-BB7D-0A3E7959F6C8}" srcId="{B51C4C8F-CF78-410A-A923-8A0C7DC8D8C5}" destId="{77E11DF2-190A-46BF-BD98-60BF3E0073E0}" srcOrd="4" destOrd="0" parTransId="{25A7B4C1-A0A6-4D16-B8B1-4796B2C5F26C}" sibTransId="{5E0BF207-5D8F-4135-88B6-07960400989E}"/>
    <dgm:cxn modelId="{4B18C545-2039-4856-8484-A9776149C594}" type="presOf" srcId="{A640F283-09B7-415F-9BB0-3ADF4057F14F}" destId="{165F3558-9967-403E-A150-ADDA9A591E1B}" srcOrd="0" destOrd="0" presId="urn:microsoft.com/office/officeart/2008/layout/LinedList"/>
    <dgm:cxn modelId="{A7C8DF69-9265-4F0D-9CF5-401354F88FED}" type="presOf" srcId="{B51C4C8F-CF78-410A-A923-8A0C7DC8D8C5}" destId="{FB56C5C5-5A9D-4A2C-B647-BBAD1E286C34}" srcOrd="0" destOrd="0" presId="urn:microsoft.com/office/officeart/2008/layout/LinedList"/>
    <dgm:cxn modelId="{EE4ED36D-5613-42BC-BB06-100134A6DD2C}" srcId="{B51C4C8F-CF78-410A-A923-8A0C7DC8D8C5}" destId="{A640F283-09B7-415F-9BB0-3ADF4057F14F}" srcOrd="1" destOrd="0" parTransId="{7ACF0ED7-CF42-4B30-A70F-37C9440AE151}" sibTransId="{A9A1F15B-C6A0-4F56-BEC0-A885D530A7A2}"/>
    <dgm:cxn modelId="{3208D073-E5F3-4BF8-A2A9-BD7D6FDCE41B}" type="presOf" srcId="{77E11DF2-190A-46BF-BD98-60BF3E0073E0}" destId="{3914BEA5-343A-4B95-9571-F16DB0BD5BA7}" srcOrd="0" destOrd="0" presId="urn:microsoft.com/office/officeart/2008/layout/LinedList"/>
    <dgm:cxn modelId="{382EE390-59DF-44BE-8856-1B834D084556}" srcId="{B51C4C8F-CF78-410A-A923-8A0C7DC8D8C5}" destId="{169DFACE-EA52-4610-B8F4-83C01AC4E2D5}" srcOrd="2" destOrd="0" parTransId="{96E0CE15-3184-4509-809D-7186D9116472}" sibTransId="{844CF94F-C303-453D-93D0-419CB72B73D7}"/>
    <dgm:cxn modelId="{4D3CA091-49EC-4CA1-A05A-DFD8D934484D}" type="presOf" srcId="{8025FAD3-36EF-47F5-A6D1-1DC6B23EDAB9}" destId="{9317CD13-F128-4093-9E64-81F7D5E90AAE}" srcOrd="0" destOrd="0" presId="urn:microsoft.com/office/officeart/2008/layout/LinedList"/>
    <dgm:cxn modelId="{AFF2CF91-4BF2-4173-83D5-AD526CCFC986}" type="presOf" srcId="{280F4762-4D0B-4CA5-9742-6250E3D82EE1}" destId="{AA279EBC-9231-4661-A0BC-93DF83CB563C}" srcOrd="0" destOrd="0" presId="urn:microsoft.com/office/officeart/2008/layout/LinedList"/>
    <dgm:cxn modelId="{E9083C93-BDD6-4377-A468-1C3FF1C5F84B}" srcId="{B51C4C8F-CF78-410A-A923-8A0C7DC8D8C5}" destId="{E6A404F9-7F17-40D5-983C-163C270265A8}" srcOrd="5" destOrd="0" parTransId="{764F14D1-9F16-408B-A970-4CA81A41E67D}" sibTransId="{2CABB48E-03A4-482D-A662-7C104C525C58}"/>
    <dgm:cxn modelId="{D3D2A5A3-B54B-4167-8E59-E8DDFC1109D5}" type="presOf" srcId="{1406AB49-3495-4358-9A32-56202BC455EA}" destId="{99B31B05-F0F8-45B5-82DE-84E53AAA27E9}" srcOrd="0" destOrd="0" presId="urn:microsoft.com/office/officeart/2008/layout/LinedList"/>
    <dgm:cxn modelId="{F41E77AB-204A-44DE-B09C-A98EC3D08ED3}" srcId="{B51C4C8F-CF78-410A-A923-8A0C7DC8D8C5}" destId="{999834DF-CAFE-475F-A4CF-02683D3A9F87}" srcOrd="0" destOrd="0" parTransId="{8011EF9A-55BC-4765-9EBE-DC031A78F68D}" sibTransId="{66A6A271-8A55-4738-B925-4297705F0F60}"/>
    <dgm:cxn modelId="{712BCDB2-C85F-4699-B0DE-88ABC20A039A}" type="presOf" srcId="{169DFACE-EA52-4610-B8F4-83C01AC4E2D5}" destId="{818E8122-046B-45BB-9DCB-9418785EEE56}" srcOrd="0" destOrd="0" presId="urn:microsoft.com/office/officeart/2008/layout/LinedList"/>
    <dgm:cxn modelId="{7C30F6C1-ECE8-4D65-B2A6-6D437E90005D}" srcId="{280F4762-4D0B-4CA5-9742-6250E3D82EE1}" destId="{B51C4C8F-CF78-410A-A923-8A0C7DC8D8C5}" srcOrd="0" destOrd="0" parTransId="{C4903B36-8101-42F8-9248-5231EE916E4C}" sibTransId="{24888C6E-F250-4108-8D32-2C038632BE66}"/>
    <dgm:cxn modelId="{9DB6D9D1-C416-4019-8A19-9B12B785B5BD}" type="presOf" srcId="{999834DF-CAFE-475F-A4CF-02683D3A9F87}" destId="{209C9F25-3892-4D57-AD0B-6867B639E8B1}" srcOrd="0" destOrd="0" presId="urn:microsoft.com/office/officeart/2008/layout/LinedList"/>
    <dgm:cxn modelId="{F1EFBBF8-1DBD-45B9-BE04-294333376928}" srcId="{B51C4C8F-CF78-410A-A923-8A0C7DC8D8C5}" destId="{1406AB49-3495-4358-9A32-56202BC455EA}" srcOrd="3" destOrd="0" parTransId="{AA8F73A7-625B-42EC-94E9-E3A82F75882B}" sibTransId="{52EB662D-AA26-4BFF-9233-383E543B3F89}"/>
    <dgm:cxn modelId="{B16836F9-B2A7-449A-BCBE-E0DCFEEC0318}" type="presOf" srcId="{E6A404F9-7F17-40D5-983C-163C270265A8}" destId="{BB2CB138-9BBC-47E1-AD58-0264D59F6A64}" srcOrd="0" destOrd="0" presId="urn:microsoft.com/office/officeart/2008/layout/LinedList"/>
    <dgm:cxn modelId="{FFDDCA35-B08B-42A4-90F1-343003A47ACA}" type="presParOf" srcId="{AA279EBC-9231-4661-A0BC-93DF83CB563C}" destId="{D5EDA7BD-C1AD-4A53-BF60-373B04D1A98C}" srcOrd="0" destOrd="0" presId="urn:microsoft.com/office/officeart/2008/layout/LinedList"/>
    <dgm:cxn modelId="{57567ABC-7E44-4E4D-BCDF-E542DD423113}" type="presParOf" srcId="{AA279EBC-9231-4661-A0BC-93DF83CB563C}" destId="{883AAAB1-1ABF-48A0-986A-9EF97A89FDAD}" srcOrd="1" destOrd="0" presId="urn:microsoft.com/office/officeart/2008/layout/LinedList"/>
    <dgm:cxn modelId="{B8ABA831-8362-4A82-9812-F7E43525AE56}" type="presParOf" srcId="{883AAAB1-1ABF-48A0-986A-9EF97A89FDAD}" destId="{FB56C5C5-5A9D-4A2C-B647-BBAD1E286C34}" srcOrd="0" destOrd="0" presId="urn:microsoft.com/office/officeart/2008/layout/LinedList"/>
    <dgm:cxn modelId="{F03D9908-87DC-4CCF-AE22-1FBF6577FA16}" type="presParOf" srcId="{883AAAB1-1ABF-48A0-986A-9EF97A89FDAD}" destId="{1841F3D4-9D39-449C-ACAA-C301FC9FC65D}" srcOrd="1" destOrd="0" presId="urn:microsoft.com/office/officeart/2008/layout/LinedList"/>
    <dgm:cxn modelId="{69A30991-F6DB-41AF-A8D2-C8CB3827192C}" type="presParOf" srcId="{1841F3D4-9D39-449C-ACAA-C301FC9FC65D}" destId="{97D5566D-12E2-4550-9EFF-E5A138E31EBC}" srcOrd="0" destOrd="0" presId="urn:microsoft.com/office/officeart/2008/layout/LinedList"/>
    <dgm:cxn modelId="{D6DBF7E3-4D2B-4A1F-BB51-F59240E3492A}" type="presParOf" srcId="{1841F3D4-9D39-449C-ACAA-C301FC9FC65D}" destId="{B4E8F9FD-70B3-4979-B4EB-1DB4B20A5E25}" srcOrd="1" destOrd="0" presId="urn:microsoft.com/office/officeart/2008/layout/LinedList"/>
    <dgm:cxn modelId="{FB610659-C6F3-458B-8A76-17A3E414523E}" type="presParOf" srcId="{B4E8F9FD-70B3-4979-B4EB-1DB4B20A5E25}" destId="{C80BEE60-820D-4F7D-9CBB-290ECC4960BB}" srcOrd="0" destOrd="0" presId="urn:microsoft.com/office/officeart/2008/layout/LinedList"/>
    <dgm:cxn modelId="{7509E765-ABE1-4546-A4DA-1BA5E30843E4}" type="presParOf" srcId="{B4E8F9FD-70B3-4979-B4EB-1DB4B20A5E25}" destId="{209C9F25-3892-4D57-AD0B-6867B639E8B1}" srcOrd="1" destOrd="0" presId="urn:microsoft.com/office/officeart/2008/layout/LinedList"/>
    <dgm:cxn modelId="{10968AE7-0FC1-4C21-BA61-2ED12D99CE4B}" type="presParOf" srcId="{B4E8F9FD-70B3-4979-B4EB-1DB4B20A5E25}" destId="{EAE6A39E-D682-44CF-B263-B0D9F2C4A60F}" srcOrd="2" destOrd="0" presId="urn:microsoft.com/office/officeart/2008/layout/LinedList"/>
    <dgm:cxn modelId="{698ED4F1-5890-4FE5-955A-81CA01EED4C5}" type="presParOf" srcId="{1841F3D4-9D39-449C-ACAA-C301FC9FC65D}" destId="{E65270C7-4AEC-4953-8BB7-4813EFAB1BFA}" srcOrd="2" destOrd="0" presId="urn:microsoft.com/office/officeart/2008/layout/LinedList"/>
    <dgm:cxn modelId="{82D37C9C-F0CC-499A-889F-006C7B4C8A2C}" type="presParOf" srcId="{1841F3D4-9D39-449C-ACAA-C301FC9FC65D}" destId="{18620884-9FD3-4F7A-8BF0-124E86D6AEB0}" srcOrd="3" destOrd="0" presId="urn:microsoft.com/office/officeart/2008/layout/LinedList"/>
    <dgm:cxn modelId="{5F214C4F-060A-47AB-BD3E-56E7AFA82ECF}" type="presParOf" srcId="{1841F3D4-9D39-449C-ACAA-C301FC9FC65D}" destId="{789E6708-F5E5-448F-8BFD-65A1B4110132}" srcOrd="4" destOrd="0" presId="urn:microsoft.com/office/officeart/2008/layout/LinedList"/>
    <dgm:cxn modelId="{B91FBC1D-EF90-4F59-A430-7476FC1691FF}" type="presParOf" srcId="{789E6708-F5E5-448F-8BFD-65A1B4110132}" destId="{ABE84BD7-7C81-4AD4-9045-3820184A8279}" srcOrd="0" destOrd="0" presId="urn:microsoft.com/office/officeart/2008/layout/LinedList"/>
    <dgm:cxn modelId="{8BCFE31A-5995-44D4-9092-848193F49E5A}" type="presParOf" srcId="{789E6708-F5E5-448F-8BFD-65A1B4110132}" destId="{165F3558-9967-403E-A150-ADDA9A591E1B}" srcOrd="1" destOrd="0" presId="urn:microsoft.com/office/officeart/2008/layout/LinedList"/>
    <dgm:cxn modelId="{D7145DDA-B816-441C-9B85-DF783BDCF9F9}" type="presParOf" srcId="{789E6708-F5E5-448F-8BFD-65A1B4110132}" destId="{385CC234-BA04-42E8-94D5-4083CBBEAA1A}" srcOrd="2" destOrd="0" presId="urn:microsoft.com/office/officeart/2008/layout/LinedList"/>
    <dgm:cxn modelId="{E16927E7-3AF9-490B-8E71-F50A5DAC2F87}" type="presParOf" srcId="{1841F3D4-9D39-449C-ACAA-C301FC9FC65D}" destId="{B9DA7142-3916-43AD-B75A-0852A971DEDA}" srcOrd="5" destOrd="0" presId="urn:microsoft.com/office/officeart/2008/layout/LinedList"/>
    <dgm:cxn modelId="{8F2FFB28-0680-4699-9A9F-12075A18D9A1}" type="presParOf" srcId="{1841F3D4-9D39-449C-ACAA-C301FC9FC65D}" destId="{A36EB26F-412A-4E7F-9F35-504CE6721B4A}" srcOrd="6" destOrd="0" presId="urn:microsoft.com/office/officeart/2008/layout/LinedList"/>
    <dgm:cxn modelId="{62CC986F-4882-49CF-9E3F-94043C1A774B}" type="presParOf" srcId="{1841F3D4-9D39-449C-ACAA-C301FC9FC65D}" destId="{E1532BD8-93DB-486A-87FB-5D7B9744A1C0}" srcOrd="7" destOrd="0" presId="urn:microsoft.com/office/officeart/2008/layout/LinedList"/>
    <dgm:cxn modelId="{12512F8F-564F-44A1-803E-3FF1E08CD721}" type="presParOf" srcId="{E1532BD8-93DB-486A-87FB-5D7B9744A1C0}" destId="{00DE8D3E-E615-42BB-893C-369DE3AEB292}" srcOrd="0" destOrd="0" presId="urn:microsoft.com/office/officeart/2008/layout/LinedList"/>
    <dgm:cxn modelId="{464EC1DC-5B6F-49E0-8519-690ECE38AE90}" type="presParOf" srcId="{E1532BD8-93DB-486A-87FB-5D7B9744A1C0}" destId="{818E8122-046B-45BB-9DCB-9418785EEE56}" srcOrd="1" destOrd="0" presId="urn:microsoft.com/office/officeart/2008/layout/LinedList"/>
    <dgm:cxn modelId="{AF2A6EB5-D8A0-4E9B-B327-8B631E87898A}" type="presParOf" srcId="{E1532BD8-93DB-486A-87FB-5D7B9744A1C0}" destId="{E2D7BC65-A626-4F94-A5FB-696C3D61ED5B}" srcOrd="2" destOrd="0" presId="urn:microsoft.com/office/officeart/2008/layout/LinedList"/>
    <dgm:cxn modelId="{E5C4339D-0C25-4A99-8E7A-046827801985}" type="presParOf" srcId="{1841F3D4-9D39-449C-ACAA-C301FC9FC65D}" destId="{22B1B77E-5F38-4C64-BAB9-C7696B55FD1A}" srcOrd="8" destOrd="0" presId="urn:microsoft.com/office/officeart/2008/layout/LinedList"/>
    <dgm:cxn modelId="{CC94C1B7-BD75-48FF-9D9F-C55B97DC460F}" type="presParOf" srcId="{1841F3D4-9D39-449C-ACAA-C301FC9FC65D}" destId="{FC265BBA-2D71-4AA7-B5FA-677DF383B48B}" srcOrd="9" destOrd="0" presId="urn:microsoft.com/office/officeart/2008/layout/LinedList"/>
    <dgm:cxn modelId="{1FB8659A-6CC5-4500-A2E8-7EAB2F38F31B}" type="presParOf" srcId="{1841F3D4-9D39-449C-ACAA-C301FC9FC65D}" destId="{5C4D3D7C-C6FB-4BED-BB6C-676D9CC7ED9C}" srcOrd="10" destOrd="0" presId="urn:microsoft.com/office/officeart/2008/layout/LinedList"/>
    <dgm:cxn modelId="{65358187-27C6-4F37-B55A-BA9D145FC0AE}" type="presParOf" srcId="{5C4D3D7C-C6FB-4BED-BB6C-676D9CC7ED9C}" destId="{4E0E5807-DE0D-4BE8-B0DF-7BFB3002DEFB}" srcOrd="0" destOrd="0" presId="urn:microsoft.com/office/officeart/2008/layout/LinedList"/>
    <dgm:cxn modelId="{9BF45340-08FC-45C4-9ABB-EEA2C10CFD09}" type="presParOf" srcId="{5C4D3D7C-C6FB-4BED-BB6C-676D9CC7ED9C}" destId="{99B31B05-F0F8-45B5-82DE-84E53AAA27E9}" srcOrd="1" destOrd="0" presId="urn:microsoft.com/office/officeart/2008/layout/LinedList"/>
    <dgm:cxn modelId="{11C4902D-6E25-40A2-A4D6-9C073CD64C14}" type="presParOf" srcId="{5C4D3D7C-C6FB-4BED-BB6C-676D9CC7ED9C}" destId="{509F44E7-BC19-4D86-8E24-90CB43510C42}" srcOrd="2" destOrd="0" presId="urn:microsoft.com/office/officeart/2008/layout/LinedList"/>
    <dgm:cxn modelId="{471E8F93-A406-4ED3-AF0F-5C4BCF9FB42D}" type="presParOf" srcId="{1841F3D4-9D39-449C-ACAA-C301FC9FC65D}" destId="{FC029ECE-210F-4A7F-848F-13E430D138C1}" srcOrd="11" destOrd="0" presId="urn:microsoft.com/office/officeart/2008/layout/LinedList"/>
    <dgm:cxn modelId="{CC22E218-942C-48ED-9209-679FC98E0143}" type="presParOf" srcId="{1841F3D4-9D39-449C-ACAA-C301FC9FC65D}" destId="{A8383E4B-B358-4CF3-912A-A030A8DD7F93}" srcOrd="12" destOrd="0" presId="urn:microsoft.com/office/officeart/2008/layout/LinedList"/>
    <dgm:cxn modelId="{32D9AEDE-E1D8-40C9-84A2-88095D70BE40}" type="presParOf" srcId="{1841F3D4-9D39-449C-ACAA-C301FC9FC65D}" destId="{849D4360-4ACC-414D-8BA2-9F69C9930D31}" srcOrd="13" destOrd="0" presId="urn:microsoft.com/office/officeart/2008/layout/LinedList"/>
    <dgm:cxn modelId="{064EA8C1-9EF5-427E-97C3-09D4871ACEB8}" type="presParOf" srcId="{849D4360-4ACC-414D-8BA2-9F69C9930D31}" destId="{64535766-A5A5-4AF1-AB4C-B35C74A5E33A}" srcOrd="0" destOrd="0" presId="urn:microsoft.com/office/officeart/2008/layout/LinedList"/>
    <dgm:cxn modelId="{B859D96E-16C9-4FD4-A205-9DCB8486612F}" type="presParOf" srcId="{849D4360-4ACC-414D-8BA2-9F69C9930D31}" destId="{3914BEA5-343A-4B95-9571-F16DB0BD5BA7}" srcOrd="1" destOrd="0" presId="urn:microsoft.com/office/officeart/2008/layout/LinedList"/>
    <dgm:cxn modelId="{701F2D38-0149-4B2A-A380-4475DFFF580B}" type="presParOf" srcId="{849D4360-4ACC-414D-8BA2-9F69C9930D31}" destId="{D1524FB1-CAF5-4AB0-B4EA-6E556E2ED335}" srcOrd="2" destOrd="0" presId="urn:microsoft.com/office/officeart/2008/layout/LinedList"/>
    <dgm:cxn modelId="{AF8AC381-CEC7-461F-B1CD-4F2BC3754528}" type="presParOf" srcId="{1841F3D4-9D39-449C-ACAA-C301FC9FC65D}" destId="{456E967B-39AB-468E-BA03-93BC9620F81E}" srcOrd="14" destOrd="0" presId="urn:microsoft.com/office/officeart/2008/layout/LinedList"/>
    <dgm:cxn modelId="{97C09C24-4419-4486-881A-EFCC8D6DD617}" type="presParOf" srcId="{1841F3D4-9D39-449C-ACAA-C301FC9FC65D}" destId="{0F641240-DC7C-426C-B443-3D6A3D60E06D}" srcOrd="15" destOrd="0" presId="urn:microsoft.com/office/officeart/2008/layout/LinedList"/>
    <dgm:cxn modelId="{05E3D90E-521E-42F0-80CE-BAB8B5F99623}" type="presParOf" srcId="{1841F3D4-9D39-449C-ACAA-C301FC9FC65D}" destId="{EFE43F43-9A6A-402A-B513-08D7C9D09401}" srcOrd="16" destOrd="0" presId="urn:microsoft.com/office/officeart/2008/layout/LinedList"/>
    <dgm:cxn modelId="{342BA353-5BFA-4C33-BBCB-EC2A1E36FA58}" type="presParOf" srcId="{EFE43F43-9A6A-402A-B513-08D7C9D09401}" destId="{69E06137-D379-49F8-AE49-B467102AACB6}" srcOrd="0" destOrd="0" presId="urn:microsoft.com/office/officeart/2008/layout/LinedList"/>
    <dgm:cxn modelId="{B13795B4-2DDA-4287-B316-2F591B41DE85}" type="presParOf" srcId="{EFE43F43-9A6A-402A-B513-08D7C9D09401}" destId="{BB2CB138-9BBC-47E1-AD58-0264D59F6A64}" srcOrd="1" destOrd="0" presId="urn:microsoft.com/office/officeart/2008/layout/LinedList"/>
    <dgm:cxn modelId="{CCB5D1A7-279F-460B-A435-51F0B4A58FAF}" type="presParOf" srcId="{EFE43F43-9A6A-402A-B513-08D7C9D09401}" destId="{E36C2211-C5B9-4547-97D8-3E6D374C1101}" srcOrd="2" destOrd="0" presId="urn:microsoft.com/office/officeart/2008/layout/LinedList"/>
    <dgm:cxn modelId="{9BE859E7-2DC9-431F-84EC-25A63ABBF921}" type="presParOf" srcId="{1841F3D4-9D39-449C-ACAA-C301FC9FC65D}" destId="{4A4C8633-2C5A-4027-AC69-BA85E17537EE}" srcOrd="17" destOrd="0" presId="urn:microsoft.com/office/officeart/2008/layout/LinedList"/>
    <dgm:cxn modelId="{F938C54E-F05D-4A31-86A5-5914684C73C6}" type="presParOf" srcId="{1841F3D4-9D39-449C-ACAA-C301FC9FC65D}" destId="{A0A38122-BD53-4EE2-940F-B29079693B63}" srcOrd="18" destOrd="0" presId="urn:microsoft.com/office/officeart/2008/layout/LinedList"/>
    <dgm:cxn modelId="{55153774-1531-4C9D-B07D-7617D8F34CDA}" type="presParOf" srcId="{1841F3D4-9D39-449C-ACAA-C301FC9FC65D}" destId="{ACE5FFA1-1322-4F58-A9E1-128E86486E79}" srcOrd="19" destOrd="0" presId="urn:microsoft.com/office/officeart/2008/layout/LinedList"/>
    <dgm:cxn modelId="{8F0434DD-E0CB-4393-A2DD-B11C019526D9}" type="presParOf" srcId="{ACE5FFA1-1322-4F58-A9E1-128E86486E79}" destId="{7972F041-99CC-417E-B537-D3B412C156BF}" srcOrd="0" destOrd="0" presId="urn:microsoft.com/office/officeart/2008/layout/LinedList"/>
    <dgm:cxn modelId="{D8C7F960-4B3C-4BBD-BF1F-0A248E21F667}" type="presParOf" srcId="{ACE5FFA1-1322-4F58-A9E1-128E86486E79}" destId="{9317CD13-F128-4093-9E64-81F7D5E90AAE}" srcOrd="1" destOrd="0" presId="urn:microsoft.com/office/officeart/2008/layout/LinedList"/>
    <dgm:cxn modelId="{E2D34FB9-7C40-4F10-8F60-090A98182E18}" type="presParOf" srcId="{ACE5FFA1-1322-4F58-A9E1-128E86486E79}" destId="{0B3F451D-7C70-40A4-9B75-CF888E4C7457}" srcOrd="2" destOrd="0" presId="urn:microsoft.com/office/officeart/2008/layout/LinedList"/>
    <dgm:cxn modelId="{9A75968A-D00A-4A59-8827-11631A5159E0}" type="presParOf" srcId="{1841F3D4-9D39-449C-ACAA-C301FC9FC65D}" destId="{A858A622-47E0-4DB3-A86D-94499365E46A}" srcOrd="20" destOrd="0" presId="urn:microsoft.com/office/officeart/2008/layout/LinedList"/>
    <dgm:cxn modelId="{824A7D02-9D0D-4BB9-81C5-4F09CDEE19DB}" type="presParOf" srcId="{1841F3D4-9D39-449C-ACAA-C301FC9FC65D}" destId="{CAA9A88E-3E49-4502-8F24-177A2A4AF79D}" srcOrd="2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4A2736-4CA0-4196-9454-97A65A896EB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53AE763-4FA8-4C06-A55D-F76D4B52CB99}">
      <dgm:prSet custT="1"/>
      <dgm:spPr/>
      <dgm:t>
        <a:bodyPr/>
        <a:lstStyle/>
        <a:p>
          <a:pPr algn="ctr" rtl="0"/>
          <a:r>
            <a:rPr lang="uz-Cyrl-UZ" sz="2800" dirty="0"/>
            <a:t>Ҳуқуқ:</a:t>
          </a:r>
          <a:endParaRPr lang="ru-RU" sz="2800" dirty="0"/>
        </a:p>
      </dgm:t>
    </dgm:pt>
    <dgm:pt modelId="{2617A38B-1CAF-4C7F-8DA7-3A9715003452}" type="parTrans" cxnId="{886CC190-E6B2-4B5E-ACAA-C3EE7C11F5AE}">
      <dgm:prSet/>
      <dgm:spPr/>
      <dgm:t>
        <a:bodyPr/>
        <a:lstStyle/>
        <a:p>
          <a:endParaRPr lang="ru-RU" sz="1400"/>
        </a:p>
      </dgm:t>
    </dgm:pt>
    <dgm:pt modelId="{84C79C6D-286C-4F26-BFB1-E6B2B94F75FA}" type="sibTrans" cxnId="{886CC190-E6B2-4B5E-ACAA-C3EE7C11F5AE}">
      <dgm:prSet/>
      <dgm:spPr/>
      <dgm:t>
        <a:bodyPr/>
        <a:lstStyle/>
        <a:p>
          <a:endParaRPr lang="ru-RU" sz="1400"/>
        </a:p>
      </dgm:t>
    </dgm:pt>
    <dgm:pt modelId="{57E68BE3-8C1B-4EBD-A7DD-91DDD290466F}">
      <dgm:prSet custT="1"/>
      <dgm:spPr/>
      <dgm:t>
        <a:bodyPr/>
        <a:lstStyle/>
        <a:p>
          <a:pPr rtl="0"/>
          <a:r>
            <a:rPr lang="uz-Cyrl-UZ" sz="1400" dirty="0"/>
            <a:t>манфаатлар тўқнашувининг олдини олиш учун махсус бўлинмадан бепул маслаҳат олиш;</a:t>
          </a:r>
          <a:endParaRPr lang="ru-RU" sz="1400" dirty="0"/>
        </a:p>
      </dgm:t>
    </dgm:pt>
    <dgm:pt modelId="{53884FC1-730E-4542-904A-AC5411198330}" type="parTrans" cxnId="{6BEF1DFA-E2DF-4CCE-9206-3FD4C1E7BE1D}">
      <dgm:prSet/>
      <dgm:spPr/>
      <dgm:t>
        <a:bodyPr/>
        <a:lstStyle/>
        <a:p>
          <a:endParaRPr lang="ru-RU" sz="1400"/>
        </a:p>
      </dgm:t>
    </dgm:pt>
    <dgm:pt modelId="{7DBDDD8D-6EA4-4612-9590-7F4AACBC4996}" type="sibTrans" cxnId="{6BEF1DFA-E2DF-4CCE-9206-3FD4C1E7BE1D}">
      <dgm:prSet/>
      <dgm:spPr/>
      <dgm:t>
        <a:bodyPr/>
        <a:lstStyle/>
        <a:p>
          <a:endParaRPr lang="ru-RU" sz="1400"/>
        </a:p>
      </dgm:t>
    </dgm:pt>
    <dgm:pt modelId="{83CDE6BA-1D2B-4F73-B804-78B6EDCFC1A1}">
      <dgm:prSet custT="1"/>
      <dgm:spPr/>
      <dgm:t>
        <a:bodyPr/>
        <a:lstStyle/>
        <a:p>
          <a:pPr rtl="0"/>
          <a:r>
            <a:rPr lang="uz-Cyrl-UZ" sz="1400" dirty="0"/>
            <a:t>давлат органининг ёки бошқа ташкилотнинг манфаатлар тўқнашувини тартибга солиш бўйича ҳаракатлари (ҳаракатсизлиги) ёки қарорлари устидан шикоят қилиш ҳуқуқига эга.</a:t>
          </a:r>
          <a:endParaRPr lang="ru-RU" sz="1400" dirty="0"/>
        </a:p>
      </dgm:t>
    </dgm:pt>
    <dgm:pt modelId="{C03AE2F8-E67D-429E-968B-192B6FA8E5FA}" type="parTrans" cxnId="{1E2CE8F2-93ED-4164-8604-C7B3264F585D}">
      <dgm:prSet/>
      <dgm:spPr/>
      <dgm:t>
        <a:bodyPr/>
        <a:lstStyle/>
        <a:p>
          <a:endParaRPr lang="ru-RU" sz="1400"/>
        </a:p>
      </dgm:t>
    </dgm:pt>
    <dgm:pt modelId="{EF291B56-2CA6-4C25-9417-2893CD16E6CF}" type="sibTrans" cxnId="{1E2CE8F2-93ED-4164-8604-C7B3264F585D}">
      <dgm:prSet/>
      <dgm:spPr/>
      <dgm:t>
        <a:bodyPr/>
        <a:lstStyle/>
        <a:p>
          <a:endParaRPr lang="ru-RU" sz="1400"/>
        </a:p>
      </dgm:t>
    </dgm:pt>
    <dgm:pt modelId="{04E318C8-63BA-4044-8571-ACB76A22E318}">
      <dgm:prSet custT="1"/>
      <dgm:spPr/>
      <dgm:t>
        <a:bodyPr/>
        <a:lstStyle/>
        <a:p>
          <a:pPr algn="ctr" rtl="0"/>
          <a:r>
            <a:rPr lang="uz-Cyrl-UZ" sz="2800" dirty="0"/>
            <a:t>Мажбрият</a:t>
          </a:r>
          <a:r>
            <a:rPr lang="uz-Cyrl-UZ" sz="1400" dirty="0"/>
            <a:t>:</a:t>
          </a:r>
          <a:endParaRPr lang="ru-RU" sz="1400" dirty="0"/>
        </a:p>
      </dgm:t>
    </dgm:pt>
    <dgm:pt modelId="{E981D148-179A-4033-A56F-B4B4318887C5}" type="parTrans" cxnId="{74F7E3A1-17C6-404E-BBEF-B570E46C71B7}">
      <dgm:prSet/>
      <dgm:spPr/>
      <dgm:t>
        <a:bodyPr/>
        <a:lstStyle/>
        <a:p>
          <a:endParaRPr lang="ru-RU" sz="1400"/>
        </a:p>
      </dgm:t>
    </dgm:pt>
    <dgm:pt modelId="{7B45612F-1915-4425-B98F-CA9F8C95A040}" type="sibTrans" cxnId="{74F7E3A1-17C6-404E-BBEF-B570E46C71B7}">
      <dgm:prSet/>
      <dgm:spPr/>
      <dgm:t>
        <a:bodyPr/>
        <a:lstStyle/>
        <a:p>
          <a:endParaRPr lang="ru-RU" sz="1400"/>
        </a:p>
      </dgm:t>
    </dgm:pt>
    <dgm:pt modelId="{1B2D69C5-1B82-4E3E-AAEF-051E6E98BCD0}">
      <dgm:prSet custT="1"/>
      <dgm:spPr/>
      <dgm:t>
        <a:bodyPr/>
        <a:lstStyle/>
        <a:p>
          <a:pPr rtl="0"/>
          <a:r>
            <a:rPr lang="uz-Cyrl-UZ" sz="1400" dirty="0"/>
            <a:t>шахсий манфаатларини кўзлаб манфаатлар тўқнашувига йўл қўймаслиги;</a:t>
          </a:r>
          <a:endParaRPr lang="ru-RU" sz="1400" dirty="0"/>
        </a:p>
      </dgm:t>
    </dgm:pt>
    <dgm:pt modelId="{6559C339-847A-4ABC-92A1-172241902F59}" type="parTrans" cxnId="{64CD21D7-4C9E-42B6-9E1C-93E2636034D2}">
      <dgm:prSet/>
      <dgm:spPr/>
      <dgm:t>
        <a:bodyPr/>
        <a:lstStyle/>
        <a:p>
          <a:endParaRPr lang="ru-RU" sz="1400"/>
        </a:p>
      </dgm:t>
    </dgm:pt>
    <dgm:pt modelId="{B400717E-4EEC-499E-8468-4BB9F59C3C62}" type="sibTrans" cxnId="{64CD21D7-4C9E-42B6-9E1C-93E2636034D2}">
      <dgm:prSet/>
      <dgm:spPr/>
      <dgm:t>
        <a:bodyPr/>
        <a:lstStyle/>
        <a:p>
          <a:endParaRPr lang="ru-RU" sz="1400"/>
        </a:p>
      </dgm:t>
    </dgm:pt>
    <dgm:pt modelId="{FC8C9C6F-252B-40E4-86DC-7ED451A08D5D}">
      <dgm:prSet custT="1"/>
      <dgm:spPr/>
      <dgm:t>
        <a:bodyPr/>
        <a:lstStyle/>
        <a:p>
          <a:pPr rtl="0"/>
          <a:r>
            <a:rPr lang="uz-Cyrl-UZ" sz="1400" dirty="0"/>
            <a:t>эҳтимолий манфаатлар тўқнашуви тўғрисидаги декларацияни электрон ёки ёзма шаклда тўлдириши, унга била туриб ёлғон ва нотўғри маълумотларни киритмаслиги шарт.</a:t>
          </a:r>
          <a:endParaRPr lang="ru-RU" sz="1400" dirty="0"/>
        </a:p>
      </dgm:t>
    </dgm:pt>
    <dgm:pt modelId="{C7C204E8-B189-4B95-B086-0CEC5DB06417}" type="parTrans" cxnId="{8707BEE4-A4E9-4E0F-AA72-59A809A85C5C}">
      <dgm:prSet/>
      <dgm:spPr/>
      <dgm:t>
        <a:bodyPr/>
        <a:lstStyle/>
        <a:p>
          <a:endParaRPr lang="ru-RU" sz="1400"/>
        </a:p>
      </dgm:t>
    </dgm:pt>
    <dgm:pt modelId="{D8FA8239-DACB-43E4-8EA0-94D3DC449915}" type="sibTrans" cxnId="{8707BEE4-A4E9-4E0F-AA72-59A809A85C5C}">
      <dgm:prSet/>
      <dgm:spPr/>
      <dgm:t>
        <a:bodyPr/>
        <a:lstStyle/>
        <a:p>
          <a:endParaRPr lang="ru-RU" sz="1400"/>
        </a:p>
      </dgm:t>
    </dgm:pt>
    <dgm:pt modelId="{20635160-2120-411F-A9C1-ADE56506B113}">
      <dgm:prSet custT="1"/>
      <dgm:spPr/>
      <dgm:t>
        <a:bodyPr/>
        <a:lstStyle/>
        <a:p>
          <a:pPr rtl="0"/>
          <a:r>
            <a:rPr lang="uz-Cyrl-UZ" sz="1400" dirty="0"/>
            <a:t>Давлат органининг ёки бошқа ташкилотнинг ходими билан алоқадор шахслар томонидан эҳтимолий манфаатлар тўқнашуви тўғрисидаги декларацияда била туриб ёлғон ёки нотўғри маълумотлар тақдим этилганлиги ушбу Қонунда белгиланган ҳуқуқий оқибатларга сабаб бўлиши мумкин.</a:t>
          </a:r>
          <a:endParaRPr lang="ru-RU" sz="1400" dirty="0"/>
        </a:p>
      </dgm:t>
    </dgm:pt>
    <dgm:pt modelId="{E8083483-2A2E-4132-A512-803FD86868B1}" type="parTrans" cxnId="{47731EBA-B898-40A6-9BEC-F5ADD4487C29}">
      <dgm:prSet/>
      <dgm:spPr/>
      <dgm:t>
        <a:bodyPr/>
        <a:lstStyle/>
        <a:p>
          <a:endParaRPr lang="ru-RU" sz="1400"/>
        </a:p>
      </dgm:t>
    </dgm:pt>
    <dgm:pt modelId="{5874368A-35BA-426A-9D43-4E98A8E4ABD3}" type="sibTrans" cxnId="{47731EBA-B898-40A6-9BEC-F5ADD4487C29}">
      <dgm:prSet/>
      <dgm:spPr/>
      <dgm:t>
        <a:bodyPr/>
        <a:lstStyle/>
        <a:p>
          <a:endParaRPr lang="ru-RU" sz="1400"/>
        </a:p>
      </dgm:t>
    </dgm:pt>
    <dgm:pt modelId="{93709AC7-4282-4D3A-9BBC-E4BBD8E94936}" type="pres">
      <dgm:prSet presAssocID="{4E4A2736-4CA0-4196-9454-97A65A896EBE}" presName="vert0" presStyleCnt="0">
        <dgm:presLayoutVars>
          <dgm:dir/>
          <dgm:animOne val="branch"/>
          <dgm:animLvl val="lvl"/>
        </dgm:presLayoutVars>
      </dgm:prSet>
      <dgm:spPr/>
    </dgm:pt>
    <dgm:pt modelId="{1E3C358F-9722-44AF-A95B-7012417A4317}" type="pres">
      <dgm:prSet presAssocID="{053AE763-4FA8-4C06-A55D-F76D4B52CB99}" presName="thickLine" presStyleLbl="alignNode1" presStyleIdx="0" presStyleCnt="2"/>
      <dgm:spPr/>
    </dgm:pt>
    <dgm:pt modelId="{B26CD544-4728-4E8B-AC6E-8F9B64D5D691}" type="pres">
      <dgm:prSet presAssocID="{053AE763-4FA8-4C06-A55D-F76D4B52CB99}" presName="horz1" presStyleCnt="0"/>
      <dgm:spPr/>
    </dgm:pt>
    <dgm:pt modelId="{B0F3336A-047F-476B-9128-A61E29D65837}" type="pres">
      <dgm:prSet presAssocID="{053AE763-4FA8-4C06-A55D-F76D4B52CB99}" presName="tx1" presStyleLbl="revTx" presStyleIdx="0" presStyleCnt="7"/>
      <dgm:spPr/>
    </dgm:pt>
    <dgm:pt modelId="{322BADD6-A6A9-4A66-94BD-E391A231E01C}" type="pres">
      <dgm:prSet presAssocID="{053AE763-4FA8-4C06-A55D-F76D4B52CB99}" presName="vert1" presStyleCnt="0"/>
      <dgm:spPr/>
    </dgm:pt>
    <dgm:pt modelId="{74B10F84-CF50-4BFC-91F3-6AE0F631FCE6}" type="pres">
      <dgm:prSet presAssocID="{57E68BE3-8C1B-4EBD-A7DD-91DDD290466F}" presName="vertSpace2a" presStyleCnt="0"/>
      <dgm:spPr/>
    </dgm:pt>
    <dgm:pt modelId="{9D047DA9-D992-4880-9912-03F57F0EEA52}" type="pres">
      <dgm:prSet presAssocID="{57E68BE3-8C1B-4EBD-A7DD-91DDD290466F}" presName="horz2" presStyleCnt="0"/>
      <dgm:spPr/>
    </dgm:pt>
    <dgm:pt modelId="{CB4951C1-08C1-4164-807E-BF38232B0FD2}" type="pres">
      <dgm:prSet presAssocID="{57E68BE3-8C1B-4EBD-A7DD-91DDD290466F}" presName="horzSpace2" presStyleCnt="0"/>
      <dgm:spPr/>
    </dgm:pt>
    <dgm:pt modelId="{FEA28933-4600-4186-9703-57F1F6A0D130}" type="pres">
      <dgm:prSet presAssocID="{57E68BE3-8C1B-4EBD-A7DD-91DDD290466F}" presName="tx2" presStyleLbl="revTx" presStyleIdx="1" presStyleCnt="7"/>
      <dgm:spPr/>
    </dgm:pt>
    <dgm:pt modelId="{1A627CEE-E40F-4877-ADD2-E0889D9B41EB}" type="pres">
      <dgm:prSet presAssocID="{57E68BE3-8C1B-4EBD-A7DD-91DDD290466F}" presName="vert2" presStyleCnt="0"/>
      <dgm:spPr/>
    </dgm:pt>
    <dgm:pt modelId="{FDECE58C-FDA9-4398-82EE-14CFCA7EC18C}" type="pres">
      <dgm:prSet presAssocID="{57E68BE3-8C1B-4EBD-A7DD-91DDD290466F}" presName="thinLine2b" presStyleLbl="callout" presStyleIdx="0" presStyleCnt="5"/>
      <dgm:spPr/>
    </dgm:pt>
    <dgm:pt modelId="{D474D6F6-BB30-4028-88F3-91F688173FE5}" type="pres">
      <dgm:prSet presAssocID="{57E68BE3-8C1B-4EBD-A7DD-91DDD290466F}" presName="vertSpace2b" presStyleCnt="0"/>
      <dgm:spPr/>
    </dgm:pt>
    <dgm:pt modelId="{57563E34-BF2A-44C0-A58D-E3FA6D0C92D8}" type="pres">
      <dgm:prSet presAssocID="{83CDE6BA-1D2B-4F73-B804-78B6EDCFC1A1}" presName="horz2" presStyleCnt="0"/>
      <dgm:spPr/>
    </dgm:pt>
    <dgm:pt modelId="{C0A3EEF8-1535-4E76-8DB8-1381BEF442E3}" type="pres">
      <dgm:prSet presAssocID="{83CDE6BA-1D2B-4F73-B804-78B6EDCFC1A1}" presName="horzSpace2" presStyleCnt="0"/>
      <dgm:spPr/>
    </dgm:pt>
    <dgm:pt modelId="{9C63B4ED-E659-4F97-8196-313BAB369043}" type="pres">
      <dgm:prSet presAssocID="{83CDE6BA-1D2B-4F73-B804-78B6EDCFC1A1}" presName="tx2" presStyleLbl="revTx" presStyleIdx="2" presStyleCnt="7"/>
      <dgm:spPr/>
    </dgm:pt>
    <dgm:pt modelId="{8615EEDA-E737-4F97-953F-1094C831134F}" type="pres">
      <dgm:prSet presAssocID="{83CDE6BA-1D2B-4F73-B804-78B6EDCFC1A1}" presName="vert2" presStyleCnt="0"/>
      <dgm:spPr/>
    </dgm:pt>
    <dgm:pt modelId="{417CE81A-2774-4C7A-B754-3A430932FA87}" type="pres">
      <dgm:prSet presAssocID="{83CDE6BA-1D2B-4F73-B804-78B6EDCFC1A1}" presName="thinLine2b" presStyleLbl="callout" presStyleIdx="1" presStyleCnt="5"/>
      <dgm:spPr/>
    </dgm:pt>
    <dgm:pt modelId="{BFC2D17C-E8A3-4EDF-8808-3020E1DB1E6F}" type="pres">
      <dgm:prSet presAssocID="{83CDE6BA-1D2B-4F73-B804-78B6EDCFC1A1}" presName="vertSpace2b" presStyleCnt="0"/>
      <dgm:spPr/>
    </dgm:pt>
    <dgm:pt modelId="{1A445A30-C58A-4200-A4FC-C71DCB5CD8DE}" type="pres">
      <dgm:prSet presAssocID="{04E318C8-63BA-4044-8571-ACB76A22E318}" presName="thickLine" presStyleLbl="alignNode1" presStyleIdx="1" presStyleCnt="2"/>
      <dgm:spPr/>
    </dgm:pt>
    <dgm:pt modelId="{3E100D68-9265-4A59-A9C3-E30B4F0E35B6}" type="pres">
      <dgm:prSet presAssocID="{04E318C8-63BA-4044-8571-ACB76A22E318}" presName="horz1" presStyleCnt="0"/>
      <dgm:spPr/>
    </dgm:pt>
    <dgm:pt modelId="{472A3FC4-713E-420C-B454-DEFA5A543912}" type="pres">
      <dgm:prSet presAssocID="{04E318C8-63BA-4044-8571-ACB76A22E318}" presName="tx1" presStyleLbl="revTx" presStyleIdx="3" presStyleCnt="7"/>
      <dgm:spPr/>
    </dgm:pt>
    <dgm:pt modelId="{9FC68E20-3CC7-41F6-B6BB-150240B669A8}" type="pres">
      <dgm:prSet presAssocID="{04E318C8-63BA-4044-8571-ACB76A22E318}" presName="vert1" presStyleCnt="0"/>
      <dgm:spPr/>
    </dgm:pt>
    <dgm:pt modelId="{31DFFBDC-6DFB-45C0-84CC-DA4FC870292B}" type="pres">
      <dgm:prSet presAssocID="{1B2D69C5-1B82-4E3E-AAEF-051E6E98BCD0}" presName="vertSpace2a" presStyleCnt="0"/>
      <dgm:spPr/>
    </dgm:pt>
    <dgm:pt modelId="{02B10C58-C058-4917-A414-AA9BA7D3390A}" type="pres">
      <dgm:prSet presAssocID="{1B2D69C5-1B82-4E3E-AAEF-051E6E98BCD0}" presName="horz2" presStyleCnt="0"/>
      <dgm:spPr/>
    </dgm:pt>
    <dgm:pt modelId="{14360484-1C27-4B1A-9367-437669D00677}" type="pres">
      <dgm:prSet presAssocID="{1B2D69C5-1B82-4E3E-AAEF-051E6E98BCD0}" presName="horzSpace2" presStyleCnt="0"/>
      <dgm:spPr/>
    </dgm:pt>
    <dgm:pt modelId="{A6EFBC11-D5C4-4484-A764-4A7E6B8163E9}" type="pres">
      <dgm:prSet presAssocID="{1B2D69C5-1B82-4E3E-AAEF-051E6E98BCD0}" presName="tx2" presStyleLbl="revTx" presStyleIdx="4" presStyleCnt="7"/>
      <dgm:spPr/>
    </dgm:pt>
    <dgm:pt modelId="{462EEBC9-A0F2-4381-8E89-F5724AB0A9AC}" type="pres">
      <dgm:prSet presAssocID="{1B2D69C5-1B82-4E3E-AAEF-051E6E98BCD0}" presName="vert2" presStyleCnt="0"/>
      <dgm:spPr/>
    </dgm:pt>
    <dgm:pt modelId="{F506420E-EFDA-4F5F-89A0-F1CBE36E6CBB}" type="pres">
      <dgm:prSet presAssocID="{1B2D69C5-1B82-4E3E-AAEF-051E6E98BCD0}" presName="thinLine2b" presStyleLbl="callout" presStyleIdx="2" presStyleCnt="5"/>
      <dgm:spPr/>
    </dgm:pt>
    <dgm:pt modelId="{B55FDA47-A573-4BFC-8F54-84F88A0B966C}" type="pres">
      <dgm:prSet presAssocID="{1B2D69C5-1B82-4E3E-AAEF-051E6E98BCD0}" presName="vertSpace2b" presStyleCnt="0"/>
      <dgm:spPr/>
    </dgm:pt>
    <dgm:pt modelId="{0629527F-BDF9-487C-82B0-3E221BA98737}" type="pres">
      <dgm:prSet presAssocID="{FC8C9C6F-252B-40E4-86DC-7ED451A08D5D}" presName="horz2" presStyleCnt="0"/>
      <dgm:spPr/>
    </dgm:pt>
    <dgm:pt modelId="{2F9BE67E-5404-406A-8E1F-B2626CD136EC}" type="pres">
      <dgm:prSet presAssocID="{FC8C9C6F-252B-40E4-86DC-7ED451A08D5D}" presName="horzSpace2" presStyleCnt="0"/>
      <dgm:spPr/>
    </dgm:pt>
    <dgm:pt modelId="{B5CCF620-D5F6-43A7-ABF2-40D9AC81459E}" type="pres">
      <dgm:prSet presAssocID="{FC8C9C6F-252B-40E4-86DC-7ED451A08D5D}" presName="tx2" presStyleLbl="revTx" presStyleIdx="5" presStyleCnt="7"/>
      <dgm:spPr/>
    </dgm:pt>
    <dgm:pt modelId="{C9F4DCB0-8479-4FA0-ABF7-B002039965CB}" type="pres">
      <dgm:prSet presAssocID="{FC8C9C6F-252B-40E4-86DC-7ED451A08D5D}" presName="vert2" presStyleCnt="0"/>
      <dgm:spPr/>
    </dgm:pt>
    <dgm:pt modelId="{5FDB3861-A18C-403B-B26E-844AEAF9320D}" type="pres">
      <dgm:prSet presAssocID="{FC8C9C6F-252B-40E4-86DC-7ED451A08D5D}" presName="thinLine2b" presStyleLbl="callout" presStyleIdx="3" presStyleCnt="5"/>
      <dgm:spPr/>
    </dgm:pt>
    <dgm:pt modelId="{E096740C-5A75-407A-958B-872165946FD2}" type="pres">
      <dgm:prSet presAssocID="{FC8C9C6F-252B-40E4-86DC-7ED451A08D5D}" presName="vertSpace2b" presStyleCnt="0"/>
      <dgm:spPr/>
    </dgm:pt>
    <dgm:pt modelId="{DD47B718-0A5C-42E4-901C-FB72ED3239E6}" type="pres">
      <dgm:prSet presAssocID="{20635160-2120-411F-A9C1-ADE56506B113}" presName="horz2" presStyleCnt="0"/>
      <dgm:spPr/>
    </dgm:pt>
    <dgm:pt modelId="{927127BA-5395-46B7-BDA7-8314F1D08126}" type="pres">
      <dgm:prSet presAssocID="{20635160-2120-411F-A9C1-ADE56506B113}" presName="horzSpace2" presStyleCnt="0"/>
      <dgm:spPr/>
    </dgm:pt>
    <dgm:pt modelId="{2CACB3EB-8676-4967-A8C8-8A729023751F}" type="pres">
      <dgm:prSet presAssocID="{20635160-2120-411F-A9C1-ADE56506B113}" presName="tx2" presStyleLbl="revTx" presStyleIdx="6" presStyleCnt="7"/>
      <dgm:spPr/>
    </dgm:pt>
    <dgm:pt modelId="{4D286E83-9CB9-432D-AFE9-D0FDC84A1EB3}" type="pres">
      <dgm:prSet presAssocID="{20635160-2120-411F-A9C1-ADE56506B113}" presName="vert2" presStyleCnt="0"/>
      <dgm:spPr/>
    </dgm:pt>
    <dgm:pt modelId="{13E5E78E-CBFC-4966-A155-7E6A13CB9BDB}" type="pres">
      <dgm:prSet presAssocID="{20635160-2120-411F-A9C1-ADE56506B113}" presName="thinLine2b" presStyleLbl="callout" presStyleIdx="4" presStyleCnt="5"/>
      <dgm:spPr/>
    </dgm:pt>
    <dgm:pt modelId="{845F188F-8926-4D30-8E49-D5B151DAA7C3}" type="pres">
      <dgm:prSet presAssocID="{20635160-2120-411F-A9C1-ADE56506B113}" presName="vertSpace2b" presStyleCnt="0"/>
      <dgm:spPr/>
    </dgm:pt>
  </dgm:ptLst>
  <dgm:cxnLst>
    <dgm:cxn modelId="{B65B4D01-F826-48E0-A93F-F7B54CF79733}" type="presOf" srcId="{1B2D69C5-1B82-4E3E-AAEF-051E6E98BCD0}" destId="{A6EFBC11-D5C4-4484-A764-4A7E6B8163E9}" srcOrd="0" destOrd="0" presId="urn:microsoft.com/office/officeart/2008/layout/LinedList"/>
    <dgm:cxn modelId="{4AD7A61E-5DE4-4027-B863-003F29494559}" type="presOf" srcId="{57E68BE3-8C1B-4EBD-A7DD-91DDD290466F}" destId="{FEA28933-4600-4186-9703-57F1F6A0D130}" srcOrd="0" destOrd="0" presId="urn:microsoft.com/office/officeart/2008/layout/LinedList"/>
    <dgm:cxn modelId="{3753543C-B93A-447C-8A92-288DCB7A14DF}" type="presOf" srcId="{4E4A2736-4CA0-4196-9454-97A65A896EBE}" destId="{93709AC7-4282-4D3A-9BBC-E4BBD8E94936}" srcOrd="0" destOrd="0" presId="urn:microsoft.com/office/officeart/2008/layout/LinedList"/>
    <dgm:cxn modelId="{5F74FF4F-0B53-47FA-9EE9-7AC2242FE58D}" type="presOf" srcId="{FC8C9C6F-252B-40E4-86DC-7ED451A08D5D}" destId="{B5CCF620-D5F6-43A7-ABF2-40D9AC81459E}" srcOrd="0" destOrd="0" presId="urn:microsoft.com/office/officeart/2008/layout/LinedList"/>
    <dgm:cxn modelId="{886CC190-E6B2-4B5E-ACAA-C3EE7C11F5AE}" srcId="{4E4A2736-4CA0-4196-9454-97A65A896EBE}" destId="{053AE763-4FA8-4C06-A55D-F76D4B52CB99}" srcOrd="0" destOrd="0" parTransId="{2617A38B-1CAF-4C7F-8DA7-3A9715003452}" sibTransId="{84C79C6D-286C-4F26-BFB1-E6B2B94F75FA}"/>
    <dgm:cxn modelId="{74F7E3A1-17C6-404E-BBEF-B570E46C71B7}" srcId="{4E4A2736-4CA0-4196-9454-97A65A896EBE}" destId="{04E318C8-63BA-4044-8571-ACB76A22E318}" srcOrd="1" destOrd="0" parTransId="{E981D148-179A-4033-A56F-B4B4318887C5}" sibTransId="{7B45612F-1915-4425-B98F-CA9F8C95A040}"/>
    <dgm:cxn modelId="{2C75C6A5-694B-43B8-B798-9D6B36C9D094}" type="presOf" srcId="{04E318C8-63BA-4044-8571-ACB76A22E318}" destId="{472A3FC4-713E-420C-B454-DEFA5A543912}" srcOrd="0" destOrd="0" presId="urn:microsoft.com/office/officeart/2008/layout/LinedList"/>
    <dgm:cxn modelId="{47731EBA-B898-40A6-9BEC-F5ADD4487C29}" srcId="{04E318C8-63BA-4044-8571-ACB76A22E318}" destId="{20635160-2120-411F-A9C1-ADE56506B113}" srcOrd="2" destOrd="0" parTransId="{E8083483-2A2E-4132-A512-803FD86868B1}" sibTransId="{5874368A-35BA-426A-9D43-4E98A8E4ABD3}"/>
    <dgm:cxn modelId="{39B001BB-306E-4B67-B42C-9D84DE5B7759}" type="presOf" srcId="{053AE763-4FA8-4C06-A55D-F76D4B52CB99}" destId="{B0F3336A-047F-476B-9128-A61E29D65837}" srcOrd="0" destOrd="0" presId="urn:microsoft.com/office/officeart/2008/layout/LinedList"/>
    <dgm:cxn modelId="{7032F0D1-618E-442F-8647-F0F919CB27B7}" type="presOf" srcId="{83CDE6BA-1D2B-4F73-B804-78B6EDCFC1A1}" destId="{9C63B4ED-E659-4F97-8196-313BAB369043}" srcOrd="0" destOrd="0" presId="urn:microsoft.com/office/officeart/2008/layout/LinedList"/>
    <dgm:cxn modelId="{64CD21D7-4C9E-42B6-9E1C-93E2636034D2}" srcId="{04E318C8-63BA-4044-8571-ACB76A22E318}" destId="{1B2D69C5-1B82-4E3E-AAEF-051E6E98BCD0}" srcOrd="0" destOrd="0" parTransId="{6559C339-847A-4ABC-92A1-172241902F59}" sibTransId="{B400717E-4EEC-499E-8468-4BB9F59C3C62}"/>
    <dgm:cxn modelId="{6A1EDAE2-85E3-48D2-AB0C-45DCA0887863}" type="presOf" srcId="{20635160-2120-411F-A9C1-ADE56506B113}" destId="{2CACB3EB-8676-4967-A8C8-8A729023751F}" srcOrd="0" destOrd="0" presId="urn:microsoft.com/office/officeart/2008/layout/LinedList"/>
    <dgm:cxn modelId="{8707BEE4-A4E9-4E0F-AA72-59A809A85C5C}" srcId="{04E318C8-63BA-4044-8571-ACB76A22E318}" destId="{FC8C9C6F-252B-40E4-86DC-7ED451A08D5D}" srcOrd="1" destOrd="0" parTransId="{C7C204E8-B189-4B95-B086-0CEC5DB06417}" sibTransId="{D8FA8239-DACB-43E4-8EA0-94D3DC449915}"/>
    <dgm:cxn modelId="{1E2CE8F2-93ED-4164-8604-C7B3264F585D}" srcId="{053AE763-4FA8-4C06-A55D-F76D4B52CB99}" destId="{83CDE6BA-1D2B-4F73-B804-78B6EDCFC1A1}" srcOrd="1" destOrd="0" parTransId="{C03AE2F8-E67D-429E-968B-192B6FA8E5FA}" sibTransId="{EF291B56-2CA6-4C25-9417-2893CD16E6CF}"/>
    <dgm:cxn modelId="{6BEF1DFA-E2DF-4CCE-9206-3FD4C1E7BE1D}" srcId="{053AE763-4FA8-4C06-A55D-F76D4B52CB99}" destId="{57E68BE3-8C1B-4EBD-A7DD-91DDD290466F}" srcOrd="0" destOrd="0" parTransId="{53884FC1-730E-4542-904A-AC5411198330}" sibTransId="{7DBDDD8D-6EA4-4612-9590-7F4AACBC4996}"/>
    <dgm:cxn modelId="{B6D6B53B-6284-45F5-AD8D-C939CB6BF346}" type="presParOf" srcId="{93709AC7-4282-4D3A-9BBC-E4BBD8E94936}" destId="{1E3C358F-9722-44AF-A95B-7012417A4317}" srcOrd="0" destOrd="0" presId="urn:microsoft.com/office/officeart/2008/layout/LinedList"/>
    <dgm:cxn modelId="{E8DD418A-A0C5-4ABD-8A80-6DFE5BFE6618}" type="presParOf" srcId="{93709AC7-4282-4D3A-9BBC-E4BBD8E94936}" destId="{B26CD544-4728-4E8B-AC6E-8F9B64D5D691}" srcOrd="1" destOrd="0" presId="urn:microsoft.com/office/officeart/2008/layout/LinedList"/>
    <dgm:cxn modelId="{7EDC6005-093B-45E9-8F46-E81BD1664AE7}" type="presParOf" srcId="{B26CD544-4728-4E8B-AC6E-8F9B64D5D691}" destId="{B0F3336A-047F-476B-9128-A61E29D65837}" srcOrd="0" destOrd="0" presId="urn:microsoft.com/office/officeart/2008/layout/LinedList"/>
    <dgm:cxn modelId="{09B6B3D9-07A0-427B-983E-CFDB40CC2285}" type="presParOf" srcId="{B26CD544-4728-4E8B-AC6E-8F9B64D5D691}" destId="{322BADD6-A6A9-4A66-94BD-E391A231E01C}" srcOrd="1" destOrd="0" presId="urn:microsoft.com/office/officeart/2008/layout/LinedList"/>
    <dgm:cxn modelId="{BEB4D284-D479-4917-8226-BB1CE55D139F}" type="presParOf" srcId="{322BADD6-A6A9-4A66-94BD-E391A231E01C}" destId="{74B10F84-CF50-4BFC-91F3-6AE0F631FCE6}" srcOrd="0" destOrd="0" presId="urn:microsoft.com/office/officeart/2008/layout/LinedList"/>
    <dgm:cxn modelId="{322C913C-97D7-474B-9BDC-FE3457D60A79}" type="presParOf" srcId="{322BADD6-A6A9-4A66-94BD-E391A231E01C}" destId="{9D047DA9-D992-4880-9912-03F57F0EEA52}" srcOrd="1" destOrd="0" presId="urn:microsoft.com/office/officeart/2008/layout/LinedList"/>
    <dgm:cxn modelId="{EFC65A16-AC63-4ABF-92BF-B20C8C5D1FC5}" type="presParOf" srcId="{9D047DA9-D992-4880-9912-03F57F0EEA52}" destId="{CB4951C1-08C1-4164-807E-BF38232B0FD2}" srcOrd="0" destOrd="0" presId="urn:microsoft.com/office/officeart/2008/layout/LinedList"/>
    <dgm:cxn modelId="{833E38B8-9A12-4326-B10B-73BB09E881C6}" type="presParOf" srcId="{9D047DA9-D992-4880-9912-03F57F0EEA52}" destId="{FEA28933-4600-4186-9703-57F1F6A0D130}" srcOrd="1" destOrd="0" presId="urn:microsoft.com/office/officeart/2008/layout/LinedList"/>
    <dgm:cxn modelId="{9CCE5EB3-EF37-4BC7-BF16-229C92D4549B}" type="presParOf" srcId="{9D047DA9-D992-4880-9912-03F57F0EEA52}" destId="{1A627CEE-E40F-4877-ADD2-E0889D9B41EB}" srcOrd="2" destOrd="0" presId="urn:microsoft.com/office/officeart/2008/layout/LinedList"/>
    <dgm:cxn modelId="{7990C01E-36F2-45E0-B560-F5451B8F6C90}" type="presParOf" srcId="{322BADD6-A6A9-4A66-94BD-E391A231E01C}" destId="{FDECE58C-FDA9-4398-82EE-14CFCA7EC18C}" srcOrd="2" destOrd="0" presId="urn:microsoft.com/office/officeart/2008/layout/LinedList"/>
    <dgm:cxn modelId="{62C77E5B-DF23-4911-AE4E-7AB177B093A4}" type="presParOf" srcId="{322BADD6-A6A9-4A66-94BD-E391A231E01C}" destId="{D474D6F6-BB30-4028-88F3-91F688173FE5}" srcOrd="3" destOrd="0" presId="urn:microsoft.com/office/officeart/2008/layout/LinedList"/>
    <dgm:cxn modelId="{CB86760B-5FDE-409F-82D7-35ECBD6B6CC6}" type="presParOf" srcId="{322BADD6-A6A9-4A66-94BD-E391A231E01C}" destId="{57563E34-BF2A-44C0-A58D-E3FA6D0C92D8}" srcOrd="4" destOrd="0" presId="urn:microsoft.com/office/officeart/2008/layout/LinedList"/>
    <dgm:cxn modelId="{2B91AE40-9E69-4BEE-8016-5B7059C9D46C}" type="presParOf" srcId="{57563E34-BF2A-44C0-A58D-E3FA6D0C92D8}" destId="{C0A3EEF8-1535-4E76-8DB8-1381BEF442E3}" srcOrd="0" destOrd="0" presId="urn:microsoft.com/office/officeart/2008/layout/LinedList"/>
    <dgm:cxn modelId="{AF2AD6A7-E6CD-4DB9-9169-EACAF58154FF}" type="presParOf" srcId="{57563E34-BF2A-44C0-A58D-E3FA6D0C92D8}" destId="{9C63B4ED-E659-4F97-8196-313BAB369043}" srcOrd="1" destOrd="0" presId="urn:microsoft.com/office/officeart/2008/layout/LinedList"/>
    <dgm:cxn modelId="{C81AFF7A-90B4-4EF3-BCBF-64E30D8313C1}" type="presParOf" srcId="{57563E34-BF2A-44C0-A58D-E3FA6D0C92D8}" destId="{8615EEDA-E737-4F97-953F-1094C831134F}" srcOrd="2" destOrd="0" presId="urn:microsoft.com/office/officeart/2008/layout/LinedList"/>
    <dgm:cxn modelId="{0F43DDB7-A9FA-41E2-B11A-AB4BE9C4862F}" type="presParOf" srcId="{322BADD6-A6A9-4A66-94BD-E391A231E01C}" destId="{417CE81A-2774-4C7A-B754-3A430932FA87}" srcOrd="5" destOrd="0" presId="urn:microsoft.com/office/officeart/2008/layout/LinedList"/>
    <dgm:cxn modelId="{FF028A0B-5CA1-4B2B-A0EE-DCF1558E4F12}" type="presParOf" srcId="{322BADD6-A6A9-4A66-94BD-E391A231E01C}" destId="{BFC2D17C-E8A3-4EDF-8808-3020E1DB1E6F}" srcOrd="6" destOrd="0" presId="urn:microsoft.com/office/officeart/2008/layout/LinedList"/>
    <dgm:cxn modelId="{C2E6D5F7-2C50-4AF7-B4D6-DD43C9850D65}" type="presParOf" srcId="{93709AC7-4282-4D3A-9BBC-E4BBD8E94936}" destId="{1A445A30-C58A-4200-A4FC-C71DCB5CD8DE}" srcOrd="2" destOrd="0" presId="urn:microsoft.com/office/officeart/2008/layout/LinedList"/>
    <dgm:cxn modelId="{D2546C44-20D0-41A4-9FCD-DB0665889BF6}" type="presParOf" srcId="{93709AC7-4282-4D3A-9BBC-E4BBD8E94936}" destId="{3E100D68-9265-4A59-A9C3-E30B4F0E35B6}" srcOrd="3" destOrd="0" presId="urn:microsoft.com/office/officeart/2008/layout/LinedList"/>
    <dgm:cxn modelId="{EF25EB11-2280-4E2E-BEC0-7BDF822CA390}" type="presParOf" srcId="{3E100D68-9265-4A59-A9C3-E30B4F0E35B6}" destId="{472A3FC4-713E-420C-B454-DEFA5A543912}" srcOrd="0" destOrd="0" presId="urn:microsoft.com/office/officeart/2008/layout/LinedList"/>
    <dgm:cxn modelId="{E853C7FA-3278-408D-86FD-E0AA1DCD4FB5}" type="presParOf" srcId="{3E100D68-9265-4A59-A9C3-E30B4F0E35B6}" destId="{9FC68E20-3CC7-41F6-B6BB-150240B669A8}" srcOrd="1" destOrd="0" presId="urn:microsoft.com/office/officeart/2008/layout/LinedList"/>
    <dgm:cxn modelId="{3668D1A2-14C4-4155-ACFB-26DA10566385}" type="presParOf" srcId="{9FC68E20-3CC7-41F6-B6BB-150240B669A8}" destId="{31DFFBDC-6DFB-45C0-84CC-DA4FC870292B}" srcOrd="0" destOrd="0" presId="urn:microsoft.com/office/officeart/2008/layout/LinedList"/>
    <dgm:cxn modelId="{6FF2662C-6539-4C4F-8A30-DB5985FA0315}" type="presParOf" srcId="{9FC68E20-3CC7-41F6-B6BB-150240B669A8}" destId="{02B10C58-C058-4917-A414-AA9BA7D3390A}" srcOrd="1" destOrd="0" presId="urn:microsoft.com/office/officeart/2008/layout/LinedList"/>
    <dgm:cxn modelId="{C672D1F9-EB1F-4A3D-8013-7E904CDC450F}" type="presParOf" srcId="{02B10C58-C058-4917-A414-AA9BA7D3390A}" destId="{14360484-1C27-4B1A-9367-437669D00677}" srcOrd="0" destOrd="0" presId="urn:microsoft.com/office/officeart/2008/layout/LinedList"/>
    <dgm:cxn modelId="{56DA1B2F-7757-4F79-9380-4B38615349F9}" type="presParOf" srcId="{02B10C58-C058-4917-A414-AA9BA7D3390A}" destId="{A6EFBC11-D5C4-4484-A764-4A7E6B8163E9}" srcOrd="1" destOrd="0" presId="urn:microsoft.com/office/officeart/2008/layout/LinedList"/>
    <dgm:cxn modelId="{94DB80A8-BB17-4BD7-970B-26447645424D}" type="presParOf" srcId="{02B10C58-C058-4917-A414-AA9BA7D3390A}" destId="{462EEBC9-A0F2-4381-8E89-F5724AB0A9AC}" srcOrd="2" destOrd="0" presId="urn:microsoft.com/office/officeart/2008/layout/LinedList"/>
    <dgm:cxn modelId="{D261AC5F-7F74-4E60-AACF-6EA90AFF9026}" type="presParOf" srcId="{9FC68E20-3CC7-41F6-B6BB-150240B669A8}" destId="{F506420E-EFDA-4F5F-89A0-F1CBE36E6CBB}" srcOrd="2" destOrd="0" presId="urn:microsoft.com/office/officeart/2008/layout/LinedList"/>
    <dgm:cxn modelId="{D4882A31-F7C1-4955-B1A3-F2B199F06FD9}" type="presParOf" srcId="{9FC68E20-3CC7-41F6-B6BB-150240B669A8}" destId="{B55FDA47-A573-4BFC-8F54-84F88A0B966C}" srcOrd="3" destOrd="0" presId="urn:microsoft.com/office/officeart/2008/layout/LinedList"/>
    <dgm:cxn modelId="{0F831509-36BA-40F2-9929-B4B7B24314EE}" type="presParOf" srcId="{9FC68E20-3CC7-41F6-B6BB-150240B669A8}" destId="{0629527F-BDF9-487C-82B0-3E221BA98737}" srcOrd="4" destOrd="0" presId="urn:microsoft.com/office/officeart/2008/layout/LinedList"/>
    <dgm:cxn modelId="{183FA505-4A8B-4EB3-AF02-9EDD4FD1897C}" type="presParOf" srcId="{0629527F-BDF9-487C-82B0-3E221BA98737}" destId="{2F9BE67E-5404-406A-8E1F-B2626CD136EC}" srcOrd="0" destOrd="0" presId="urn:microsoft.com/office/officeart/2008/layout/LinedList"/>
    <dgm:cxn modelId="{1C389A74-F06A-4441-84CC-AF47B4F8CAC7}" type="presParOf" srcId="{0629527F-BDF9-487C-82B0-3E221BA98737}" destId="{B5CCF620-D5F6-43A7-ABF2-40D9AC81459E}" srcOrd="1" destOrd="0" presId="urn:microsoft.com/office/officeart/2008/layout/LinedList"/>
    <dgm:cxn modelId="{0F349A63-0CC6-47B1-8BFA-23320913898E}" type="presParOf" srcId="{0629527F-BDF9-487C-82B0-3E221BA98737}" destId="{C9F4DCB0-8479-4FA0-ABF7-B002039965CB}" srcOrd="2" destOrd="0" presId="urn:microsoft.com/office/officeart/2008/layout/LinedList"/>
    <dgm:cxn modelId="{F37ACBBC-6422-4308-9C27-D0A9A951AB3B}" type="presParOf" srcId="{9FC68E20-3CC7-41F6-B6BB-150240B669A8}" destId="{5FDB3861-A18C-403B-B26E-844AEAF9320D}" srcOrd="5" destOrd="0" presId="urn:microsoft.com/office/officeart/2008/layout/LinedList"/>
    <dgm:cxn modelId="{53E3B8BF-1ABD-42C3-8082-55D0E9147A54}" type="presParOf" srcId="{9FC68E20-3CC7-41F6-B6BB-150240B669A8}" destId="{E096740C-5A75-407A-958B-872165946FD2}" srcOrd="6" destOrd="0" presId="urn:microsoft.com/office/officeart/2008/layout/LinedList"/>
    <dgm:cxn modelId="{832FB496-9389-494F-A516-F7FB206DEEAD}" type="presParOf" srcId="{9FC68E20-3CC7-41F6-B6BB-150240B669A8}" destId="{DD47B718-0A5C-42E4-901C-FB72ED3239E6}" srcOrd="7" destOrd="0" presId="urn:microsoft.com/office/officeart/2008/layout/LinedList"/>
    <dgm:cxn modelId="{659430FE-9025-43EF-B144-6DBC23DC0863}" type="presParOf" srcId="{DD47B718-0A5C-42E4-901C-FB72ED3239E6}" destId="{927127BA-5395-46B7-BDA7-8314F1D08126}" srcOrd="0" destOrd="0" presId="urn:microsoft.com/office/officeart/2008/layout/LinedList"/>
    <dgm:cxn modelId="{C966D2DB-DEAA-406E-8F87-456C7AC2349D}" type="presParOf" srcId="{DD47B718-0A5C-42E4-901C-FB72ED3239E6}" destId="{2CACB3EB-8676-4967-A8C8-8A729023751F}" srcOrd="1" destOrd="0" presId="urn:microsoft.com/office/officeart/2008/layout/LinedList"/>
    <dgm:cxn modelId="{82CF530D-EBA0-46BC-9167-9F4B9F86AB7B}" type="presParOf" srcId="{DD47B718-0A5C-42E4-901C-FB72ED3239E6}" destId="{4D286E83-9CB9-432D-AFE9-D0FDC84A1EB3}" srcOrd="2" destOrd="0" presId="urn:microsoft.com/office/officeart/2008/layout/LinedList"/>
    <dgm:cxn modelId="{37EFC652-4639-407E-A7B1-8C0A22C0432B}" type="presParOf" srcId="{9FC68E20-3CC7-41F6-B6BB-150240B669A8}" destId="{13E5E78E-CBFC-4966-A155-7E6A13CB9BDB}" srcOrd="8" destOrd="0" presId="urn:microsoft.com/office/officeart/2008/layout/LinedList"/>
    <dgm:cxn modelId="{84EA17EC-0742-4F5C-A6F1-CA6C05C91E7F}" type="presParOf" srcId="{9FC68E20-3CC7-41F6-B6BB-150240B669A8}" destId="{845F188F-8926-4D30-8E49-D5B151DAA7C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3F3E85-75EC-4F93-9E2C-8B75DF38C356}"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ru-RU"/>
        </a:p>
      </dgm:t>
    </dgm:pt>
    <dgm:pt modelId="{20004C9B-812A-4EEE-91AD-B655C3767E10}">
      <dgm:prSet custT="1"/>
      <dgm:spPr>
        <a:solidFill>
          <a:schemeClr val="tx2"/>
        </a:solidFill>
      </dgm:spPr>
      <dgm:t>
        <a:bodyPr/>
        <a:lstStyle/>
        <a:p>
          <a:pPr algn="ctr" rtl="0"/>
          <a:r>
            <a:rPr lang="uz-Cyrl-UZ" sz="2000" b="1" dirty="0">
              <a:latin typeface="Times New Roman" panose="02020603050405020304" pitchFamily="18" charset="0"/>
              <a:cs typeface="Times New Roman" panose="02020603050405020304" pitchFamily="18" charset="0"/>
            </a:rPr>
            <a:t>Давлат органининг ёки бошқа ташкилотнинг ходимига алоқадор шахслар </a:t>
          </a:r>
          <a:endParaRPr lang="ru-RU" sz="2000" b="1" dirty="0">
            <a:latin typeface="Times New Roman" panose="02020603050405020304" pitchFamily="18" charset="0"/>
            <a:cs typeface="Times New Roman" panose="02020603050405020304" pitchFamily="18" charset="0"/>
          </a:endParaRPr>
        </a:p>
      </dgm:t>
    </dgm:pt>
    <dgm:pt modelId="{9DADCFA8-6DFC-495C-A0DD-3CBA5CE054E7}" type="parTrans" cxnId="{99E8EF58-BFC0-41E4-A8AC-CB73DD04FA19}">
      <dgm:prSet/>
      <dgm:spPr/>
      <dgm:t>
        <a:bodyPr/>
        <a:lstStyle/>
        <a:p>
          <a:endParaRPr lang="ru-RU" sz="2000"/>
        </a:p>
      </dgm:t>
    </dgm:pt>
    <dgm:pt modelId="{78CD813B-55AA-48B5-86BB-FD03EFEFA72D}" type="sibTrans" cxnId="{99E8EF58-BFC0-41E4-A8AC-CB73DD04FA19}">
      <dgm:prSet/>
      <dgm:spPr/>
      <dgm:t>
        <a:bodyPr/>
        <a:lstStyle/>
        <a:p>
          <a:endParaRPr lang="ru-RU" sz="2000"/>
        </a:p>
      </dgm:t>
    </dgm:pt>
    <dgm:pt modelId="{24A74FBD-2736-4C0D-9138-2A9A6F13A1D6}" type="pres">
      <dgm:prSet presAssocID="{803F3E85-75EC-4F93-9E2C-8B75DF38C356}" presName="linear" presStyleCnt="0">
        <dgm:presLayoutVars>
          <dgm:animLvl val="lvl"/>
          <dgm:resizeHandles val="exact"/>
        </dgm:presLayoutVars>
      </dgm:prSet>
      <dgm:spPr/>
    </dgm:pt>
    <dgm:pt modelId="{96463622-51ED-4011-BB39-CE76B920F3E6}" type="pres">
      <dgm:prSet presAssocID="{20004C9B-812A-4EEE-91AD-B655C3767E10}" presName="parentText" presStyleLbl="node1" presStyleIdx="0" presStyleCnt="1">
        <dgm:presLayoutVars>
          <dgm:chMax val="0"/>
          <dgm:bulletEnabled val="1"/>
        </dgm:presLayoutVars>
      </dgm:prSet>
      <dgm:spPr/>
    </dgm:pt>
  </dgm:ptLst>
  <dgm:cxnLst>
    <dgm:cxn modelId="{CF484D39-94C9-4F73-B8FD-60B9A5F414EA}" type="presOf" srcId="{20004C9B-812A-4EEE-91AD-B655C3767E10}" destId="{96463622-51ED-4011-BB39-CE76B920F3E6}" srcOrd="0" destOrd="0" presId="urn:microsoft.com/office/officeart/2005/8/layout/vList2"/>
    <dgm:cxn modelId="{1970A66B-A4B3-4AAB-8B82-9E020D7599F4}" type="presOf" srcId="{803F3E85-75EC-4F93-9E2C-8B75DF38C356}" destId="{24A74FBD-2736-4C0D-9138-2A9A6F13A1D6}" srcOrd="0" destOrd="0" presId="urn:microsoft.com/office/officeart/2005/8/layout/vList2"/>
    <dgm:cxn modelId="{99E8EF58-BFC0-41E4-A8AC-CB73DD04FA19}" srcId="{803F3E85-75EC-4F93-9E2C-8B75DF38C356}" destId="{20004C9B-812A-4EEE-91AD-B655C3767E10}" srcOrd="0" destOrd="0" parTransId="{9DADCFA8-6DFC-495C-A0DD-3CBA5CE054E7}" sibTransId="{78CD813B-55AA-48B5-86BB-FD03EFEFA72D}"/>
    <dgm:cxn modelId="{A834C8F9-685E-44E9-A134-92CE60CF216E}" type="presParOf" srcId="{24A74FBD-2736-4C0D-9138-2A9A6F13A1D6}" destId="{96463622-51ED-4011-BB39-CE76B920F3E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9B6872-E5DF-405A-BF35-794E7E5ADEB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F020F2-58D7-42C8-B69B-2E1C178996AB}">
      <dgm:prSet custT="1"/>
      <dgm:spPr>
        <a:solidFill>
          <a:schemeClr val="tx2"/>
        </a:solidFill>
      </dgm:spPr>
      <dgm:t>
        <a:bodyPr/>
        <a:lstStyle/>
        <a:p>
          <a:pPr algn="ctr" rtl="0"/>
          <a:r>
            <a:rPr lang="uz-Cyrl-UZ" sz="1800" b="1" dirty="0">
              <a:latin typeface="Times New Roman" panose="02020603050405020304" pitchFamily="18" charset="0"/>
              <a:cs typeface="Times New Roman" panose="02020603050405020304" pitchFamily="18" charset="0"/>
            </a:rPr>
            <a:t>Давлат органи ёки бошқа ташкилот ходимининг фаолиятида манфаатлар тўқнашувининг олдини олиш бўйича чекловлар</a:t>
          </a:r>
          <a:endParaRPr lang="ru-RU" sz="1800" dirty="0">
            <a:latin typeface="Times New Roman" panose="02020603050405020304" pitchFamily="18" charset="0"/>
            <a:cs typeface="Times New Roman" panose="02020603050405020304" pitchFamily="18" charset="0"/>
          </a:endParaRPr>
        </a:p>
      </dgm:t>
    </dgm:pt>
    <dgm:pt modelId="{33A4E892-3EA1-4DAE-B017-F338F745DA25}" type="parTrans" cxnId="{1F33410F-675B-4F5F-A9F6-4894A1513705}">
      <dgm:prSet/>
      <dgm:spPr/>
      <dgm:t>
        <a:bodyPr/>
        <a:lstStyle/>
        <a:p>
          <a:endParaRPr lang="ru-RU"/>
        </a:p>
      </dgm:t>
    </dgm:pt>
    <dgm:pt modelId="{0041D6FF-0FDC-4A5E-A103-E9985D8E2363}" type="sibTrans" cxnId="{1F33410F-675B-4F5F-A9F6-4894A1513705}">
      <dgm:prSet/>
      <dgm:spPr/>
      <dgm:t>
        <a:bodyPr/>
        <a:lstStyle/>
        <a:p>
          <a:endParaRPr lang="ru-RU"/>
        </a:p>
      </dgm:t>
    </dgm:pt>
    <dgm:pt modelId="{DB54E7C1-C8A4-4B93-B1A3-0CDFDE0BED08}" type="pres">
      <dgm:prSet presAssocID="{7F9B6872-E5DF-405A-BF35-794E7E5ADEB9}" presName="linear" presStyleCnt="0">
        <dgm:presLayoutVars>
          <dgm:animLvl val="lvl"/>
          <dgm:resizeHandles val="exact"/>
        </dgm:presLayoutVars>
      </dgm:prSet>
      <dgm:spPr/>
    </dgm:pt>
    <dgm:pt modelId="{5B9CCDEF-9324-4492-8FB2-17DB7B3FE337}" type="pres">
      <dgm:prSet presAssocID="{79F020F2-58D7-42C8-B69B-2E1C178996AB}" presName="parentText" presStyleLbl="node1" presStyleIdx="0" presStyleCnt="1">
        <dgm:presLayoutVars>
          <dgm:chMax val="0"/>
          <dgm:bulletEnabled val="1"/>
        </dgm:presLayoutVars>
      </dgm:prSet>
      <dgm:spPr/>
    </dgm:pt>
  </dgm:ptLst>
  <dgm:cxnLst>
    <dgm:cxn modelId="{1F33410F-675B-4F5F-A9F6-4894A1513705}" srcId="{7F9B6872-E5DF-405A-BF35-794E7E5ADEB9}" destId="{79F020F2-58D7-42C8-B69B-2E1C178996AB}" srcOrd="0" destOrd="0" parTransId="{33A4E892-3EA1-4DAE-B017-F338F745DA25}" sibTransId="{0041D6FF-0FDC-4A5E-A103-E9985D8E2363}"/>
    <dgm:cxn modelId="{684A2841-AF8F-49D7-968E-7C92EB8E2FA8}" type="presOf" srcId="{7F9B6872-E5DF-405A-BF35-794E7E5ADEB9}" destId="{DB54E7C1-C8A4-4B93-B1A3-0CDFDE0BED08}" srcOrd="0" destOrd="0" presId="urn:microsoft.com/office/officeart/2005/8/layout/vList2"/>
    <dgm:cxn modelId="{7744636B-5850-471D-9179-8C0107EAC1EE}" type="presOf" srcId="{79F020F2-58D7-42C8-B69B-2E1C178996AB}" destId="{5B9CCDEF-9324-4492-8FB2-17DB7B3FE337}" srcOrd="0" destOrd="0" presId="urn:microsoft.com/office/officeart/2005/8/layout/vList2"/>
    <dgm:cxn modelId="{131ED2BA-91B1-4659-8B4E-9214D51A7F54}" type="presParOf" srcId="{DB54E7C1-C8A4-4B93-B1A3-0CDFDE0BED08}" destId="{5B9CCDEF-9324-4492-8FB2-17DB7B3FE3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B1A7DA-3A6F-4061-9C05-2E072481E3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A28CB5-4436-4913-975E-9A99751BC2B4}">
      <dgm:prSet custT="1"/>
      <dgm:spPr/>
      <dgm:t>
        <a:bodyPr/>
        <a:lstStyle/>
        <a:p>
          <a:pPr algn="just" rtl="0"/>
          <a:r>
            <a:rPr lang="uz-Cyrl-UZ" sz="1400" dirty="0"/>
            <a:t>хизмат мавқеини суиистеъмол қилиш орқали шахсий наф олишга;</a:t>
          </a:r>
          <a:endParaRPr lang="ru-RU" sz="1400" dirty="0"/>
        </a:p>
      </dgm:t>
    </dgm:pt>
    <dgm:pt modelId="{898F6C59-4A79-41EA-BDB3-18CB651BB9C4}" type="parTrans" cxnId="{77D58B49-57CE-4AE6-8DC8-FD5719E8155A}">
      <dgm:prSet/>
      <dgm:spPr/>
      <dgm:t>
        <a:bodyPr/>
        <a:lstStyle/>
        <a:p>
          <a:pPr algn="just"/>
          <a:endParaRPr lang="ru-RU" sz="1400"/>
        </a:p>
      </dgm:t>
    </dgm:pt>
    <dgm:pt modelId="{ECE8477E-77F9-4293-B623-6FB97551DF5E}" type="sibTrans" cxnId="{77D58B49-57CE-4AE6-8DC8-FD5719E8155A}">
      <dgm:prSet/>
      <dgm:spPr/>
      <dgm:t>
        <a:bodyPr/>
        <a:lstStyle/>
        <a:p>
          <a:pPr algn="just"/>
          <a:endParaRPr lang="ru-RU" sz="1400"/>
        </a:p>
      </dgm:t>
    </dgm:pt>
    <dgm:pt modelId="{ABFC92E2-3355-4E05-B778-03752F5087D7}">
      <dgm:prSet custT="1"/>
      <dgm:spPr/>
      <dgm:t>
        <a:bodyPr/>
        <a:lstStyle/>
        <a:p>
          <a:pPr algn="just" rtl="0"/>
          <a:r>
            <a:rPr lang="uz-Cyrl-UZ" sz="1400" dirty="0"/>
            <a:t>манфаатлар тўқнашуви ҳақидаги ахборотни ошкор этиш чоғида маълумотларни яширишга ёхуд била туриб ёлғон ёки нотўғри ахборот тақдим этишга;</a:t>
          </a:r>
          <a:endParaRPr lang="ru-RU" sz="1400" dirty="0"/>
        </a:p>
      </dgm:t>
    </dgm:pt>
    <dgm:pt modelId="{B8F59430-DEC0-46F1-8AAD-3FC33A524618}" type="parTrans" cxnId="{DA4B965F-1AC9-485D-A713-29037E23A4E2}">
      <dgm:prSet/>
      <dgm:spPr/>
      <dgm:t>
        <a:bodyPr/>
        <a:lstStyle/>
        <a:p>
          <a:pPr algn="just"/>
          <a:endParaRPr lang="ru-RU" sz="1400"/>
        </a:p>
      </dgm:t>
    </dgm:pt>
    <dgm:pt modelId="{2A01E9EE-13AF-4EC4-B0F0-7369DEB82D44}" type="sibTrans" cxnId="{DA4B965F-1AC9-485D-A713-29037E23A4E2}">
      <dgm:prSet/>
      <dgm:spPr/>
      <dgm:t>
        <a:bodyPr/>
        <a:lstStyle/>
        <a:p>
          <a:pPr algn="just"/>
          <a:endParaRPr lang="ru-RU" sz="1400"/>
        </a:p>
      </dgm:t>
    </dgm:pt>
    <dgm:pt modelId="{42061A12-FC57-4D75-9896-9B0309FB31DE}">
      <dgm:prSet custT="1"/>
      <dgm:spPr/>
      <dgm:t>
        <a:bodyPr/>
        <a:lstStyle/>
        <a:p>
          <a:pPr algn="just" rtl="0"/>
          <a:r>
            <a:rPr lang="uz-Cyrl-UZ" sz="1400" dirty="0"/>
            <a:t>бири бошқасига бўйсунувчи ёки бири бошқасининг назоратидаги ташкилотларда ўриндошлик бўйича ишлашга, бундан қонунчиликда назарда тутилган ҳоллар мустасно;</a:t>
          </a:r>
          <a:endParaRPr lang="ru-RU" sz="1400" dirty="0"/>
        </a:p>
      </dgm:t>
    </dgm:pt>
    <dgm:pt modelId="{74677692-B2E3-48E8-B29F-D5DDA3FEEA1F}" type="parTrans" cxnId="{483D1F53-D81D-4F9E-A4B5-228221F55AB8}">
      <dgm:prSet/>
      <dgm:spPr/>
      <dgm:t>
        <a:bodyPr/>
        <a:lstStyle/>
        <a:p>
          <a:pPr algn="just"/>
          <a:endParaRPr lang="ru-RU" sz="1400"/>
        </a:p>
      </dgm:t>
    </dgm:pt>
    <dgm:pt modelId="{519B1C8C-5856-4524-9B8C-207C9DC17718}" type="sibTrans" cxnId="{483D1F53-D81D-4F9E-A4B5-228221F55AB8}">
      <dgm:prSet/>
      <dgm:spPr/>
      <dgm:t>
        <a:bodyPr/>
        <a:lstStyle/>
        <a:p>
          <a:pPr algn="just"/>
          <a:endParaRPr lang="ru-RU" sz="1400"/>
        </a:p>
      </dgm:t>
    </dgm:pt>
    <dgm:pt modelId="{EF05DF48-8F9E-43E0-AD44-70DE09586C11}">
      <dgm:prSet custT="1"/>
      <dgm:spPr/>
      <dgm:t>
        <a:bodyPr/>
        <a:lstStyle/>
        <a:p>
          <a:pPr algn="just" rtl="0"/>
          <a:r>
            <a:rPr lang="uz-Cyrl-UZ" sz="1400" dirty="0"/>
            <a:t>тижорат ташкилотларининг таъсисчиси (акциядори, иштирокчиси) бўлишга, бундан акциядорлик жамиятларининг эркин муомалада бўлган акцияларининг ўн фоизигача эгалик қилиш ҳоллари мустасно (</a:t>
          </a:r>
          <a:r>
            <a:rPr lang="uz-Cyrl-UZ" sz="1400" i="1" dirty="0"/>
            <a:t>давлат органларининг ходимига, давлат муассасаларининг </a:t>
          </a:r>
          <a:br>
            <a:rPr lang="uz-Cyrl-UZ" sz="1400" i="1" dirty="0"/>
          </a:br>
          <a:r>
            <a:rPr lang="uz-Cyrl-UZ" sz="1400" i="1" dirty="0"/>
            <a:t>ва давлат унитар корхоналарининг, ўз устав фондида (устав капиталида) давлат улуши 50 фоиз миқдорда ва ундан ортиқ бўлган акциядорлик жамиятларининг раҳбарларига нисбатан татбиқ этилади</a:t>
          </a:r>
          <a:r>
            <a:rPr lang="uz-Cyrl-UZ" sz="1400" dirty="0"/>
            <a:t>)</a:t>
          </a:r>
          <a:endParaRPr lang="ru-RU" sz="1400" dirty="0"/>
        </a:p>
      </dgm:t>
    </dgm:pt>
    <dgm:pt modelId="{D357AC1D-3372-4C63-A305-B57EEB2ADE33}" type="parTrans" cxnId="{E29BD178-AB29-4644-AF29-00DA586C19F8}">
      <dgm:prSet/>
      <dgm:spPr/>
      <dgm:t>
        <a:bodyPr/>
        <a:lstStyle/>
        <a:p>
          <a:pPr algn="just"/>
          <a:endParaRPr lang="ru-RU" sz="1400"/>
        </a:p>
      </dgm:t>
    </dgm:pt>
    <dgm:pt modelId="{7FD9A86D-C2A3-4A52-9956-A723E5E2F87C}" type="sibTrans" cxnId="{E29BD178-AB29-4644-AF29-00DA586C19F8}">
      <dgm:prSet/>
      <dgm:spPr/>
      <dgm:t>
        <a:bodyPr/>
        <a:lstStyle/>
        <a:p>
          <a:pPr algn="just"/>
          <a:endParaRPr lang="ru-RU" sz="1400"/>
        </a:p>
      </dgm:t>
    </dgm:pt>
    <dgm:pt modelId="{9DEBC17A-B361-4D69-B9BF-CD46C573F4B1}">
      <dgm:prSet custT="1"/>
      <dgm:spPr/>
      <dgm:t>
        <a:bodyPr/>
        <a:lstStyle/>
        <a:p>
          <a:pPr algn="just" rtl="0"/>
          <a:r>
            <a:rPr lang="uz-Cyrl-UZ" sz="1400" dirty="0"/>
            <a:t>ўзи меҳнат (хизмат) фаолиятини амалга ошираётган ташкилотнинг назоратида бўлган тижорат ташкилотларининг акцияларига ёки устав фондидаги (устав капиталидаги) улушларига ўзи ёки яқин қариндошлари эгалик қилишига, шунингдек ушбу ташкилотларнинг бошқарув органи аъзоси бўлишига, бундан бу фаолият қонунчиликка мувофиқ лавозим мажбуриятлари ҳисобланадиган ҳоллар мустасно. </a:t>
          </a:r>
          <a:endParaRPr lang="ru-RU" sz="1400" dirty="0"/>
        </a:p>
      </dgm:t>
    </dgm:pt>
    <dgm:pt modelId="{891BDF99-B156-4144-AFE9-0F5EC7248BDE}" type="parTrans" cxnId="{653810EA-C775-4679-99ED-B77698FEFACA}">
      <dgm:prSet/>
      <dgm:spPr/>
      <dgm:t>
        <a:bodyPr/>
        <a:lstStyle/>
        <a:p>
          <a:pPr algn="just"/>
          <a:endParaRPr lang="ru-RU" sz="1400"/>
        </a:p>
      </dgm:t>
    </dgm:pt>
    <dgm:pt modelId="{F94692ED-99FE-49F7-BA39-0E324F9ABAEE}" type="sibTrans" cxnId="{653810EA-C775-4679-99ED-B77698FEFACA}">
      <dgm:prSet/>
      <dgm:spPr/>
      <dgm:t>
        <a:bodyPr/>
        <a:lstStyle/>
        <a:p>
          <a:pPr algn="just"/>
          <a:endParaRPr lang="ru-RU" sz="1400"/>
        </a:p>
      </dgm:t>
    </dgm:pt>
    <dgm:pt modelId="{9CC0B311-BED9-4DE4-9C89-0B07A3C5D25E}">
      <dgm:prSet custT="1"/>
      <dgm:spPr/>
      <dgm:t>
        <a:bodyPr/>
        <a:lstStyle/>
        <a:p>
          <a:pPr algn="just" rtl="0"/>
          <a:r>
            <a:rPr lang="uz-Cyrl-UZ" sz="1400" dirty="0"/>
            <a:t>ўзи меҳнат (хизмат) фаолиятини амалга ошираётган давлат органларида ёки бошқа ташкилотларда ўзига тааллуқли бўлган ишларни кўриб чиқишда ёки ўзига алоқадор шахсларга тааллуқли бўлган ишларни кўриб чиқишда вакил сифатида иштирок этишга, агар у қонунчиликка мувофиқ қонуний вакил бўлмаса;</a:t>
          </a:r>
          <a:endParaRPr lang="ru-RU" sz="1400" dirty="0"/>
        </a:p>
      </dgm:t>
    </dgm:pt>
    <dgm:pt modelId="{AF4ACA87-D2E5-48E5-A7BD-1294509B257D}" type="parTrans" cxnId="{98375257-3CDE-4EF9-8F8E-34A241B6EDC2}">
      <dgm:prSet/>
      <dgm:spPr/>
      <dgm:t>
        <a:bodyPr/>
        <a:lstStyle/>
        <a:p>
          <a:pPr algn="just"/>
          <a:endParaRPr lang="ru-RU" sz="1400"/>
        </a:p>
      </dgm:t>
    </dgm:pt>
    <dgm:pt modelId="{06FAA2C2-1263-465D-AEDF-586FC98BC0C7}" type="sibTrans" cxnId="{98375257-3CDE-4EF9-8F8E-34A241B6EDC2}">
      <dgm:prSet/>
      <dgm:spPr/>
      <dgm:t>
        <a:bodyPr/>
        <a:lstStyle/>
        <a:p>
          <a:pPr algn="just"/>
          <a:endParaRPr lang="ru-RU" sz="1400"/>
        </a:p>
      </dgm:t>
    </dgm:pt>
    <dgm:pt modelId="{2B71F9DF-BA1D-448F-AF42-717D3675F112}">
      <dgm:prSet custT="1"/>
      <dgm:spPr/>
      <dgm:t>
        <a:bodyPr/>
        <a:lstStyle/>
        <a:p>
          <a:pPr algn="just" rtl="0"/>
          <a:r>
            <a:rPr lang="uz-Cyrl-UZ" sz="1400" dirty="0"/>
            <a:t>ўзи меҳнат (хизмат) фаолиятини амалга ошираётган ташкилотнинг мол-мулкини сотиб олишда ёки ижарага олишда ўзи иштирок этишга, шунингдек ушбу савдоларда ўзига алоқадор шахсларнинг иштирок этишига ҳақли эмас.</a:t>
          </a:r>
          <a:endParaRPr lang="ru-RU" sz="1400" dirty="0"/>
        </a:p>
      </dgm:t>
    </dgm:pt>
    <dgm:pt modelId="{14FCA89A-7786-462D-81EC-F8A3C1B4BC3E}" type="parTrans" cxnId="{53C497AD-7F68-4272-9E65-EF0719149C7E}">
      <dgm:prSet/>
      <dgm:spPr/>
      <dgm:t>
        <a:bodyPr/>
        <a:lstStyle/>
        <a:p>
          <a:pPr algn="just"/>
          <a:endParaRPr lang="ru-RU" sz="1400"/>
        </a:p>
      </dgm:t>
    </dgm:pt>
    <dgm:pt modelId="{2AEE4323-8233-4885-AEAB-E4BC320A4E1D}" type="sibTrans" cxnId="{53C497AD-7F68-4272-9E65-EF0719149C7E}">
      <dgm:prSet/>
      <dgm:spPr/>
      <dgm:t>
        <a:bodyPr/>
        <a:lstStyle/>
        <a:p>
          <a:pPr algn="just"/>
          <a:endParaRPr lang="ru-RU" sz="1400"/>
        </a:p>
      </dgm:t>
    </dgm:pt>
    <dgm:pt modelId="{7D24977F-074B-4073-A009-5990053F9E75}" type="pres">
      <dgm:prSet presAssocID="{40B1A7DA-3A6F-4061-9C05-2E072481E302}" presName="vert0" presStyleCnt="0">
        <dgm:presLayoutVars>
          <dgm:dir/>
          <dgm:animOne val="branch"/>
          <dgm:animLvl val="lvl"/>
        </dgm:presLayoutVars>
      </dgm:prSet>
      <dgm:spPr/>
    </dgm:pt>
    <dgm:pt modelId="{C3DEA180-1ED9-4FF9-8B90-D0F5153211BD}" type="pres">
      <dgm:prSet presAssocID="{B4A28CB5-4436-4913-975E-9A99751BC2B4}" presName="thickLine" presStyleLbl="alignNode1" presStyleIdx="0" presStyleCnt="7"/>
      <dgm:spPr/>
    </dgm:pt>
    <dgm:pt modelId="{4D852EA3-50EF-466F-8E83-EB0AEBD84C4F}" type="pres">
      <dgm:prSet presAssocID="{B4A28CB5-4436-4913-975E-9A99751BC2B4}" presName="horz1" presStyleCnt="0"/>
      <dgm:spPr/>
    </dgm:pt>
    <dgm:pt modelId="{AAB31763-0A67-4EC8-A65B-77E2DA209F19}" type="pres">
      <dgm:prSet presAssocID="{B4A28CB5-4436-4913-975E-9A99751BC2B4}" presName="tx1" presStyleLbl="revTx" presStyleIdx="0" presStyleCnt="7"/>
      <dgm:spPr/>
    </dgm:pt>
    <dgm:pt modelId="{5A51FF66-CF7E-4359-847E-5868FC5A026F}" type="pres">
      <dgm:prSet presAssocID="{B4A28CB5-4436-4913-975E-9A99751BC2B4}" presName="vert1" presStyleCnt="0"/>
      <dgm:spPr/>
    </dgm:pt>
    <dgm:pt modelId="{2C9521B0-13E4-42EB-9295-BC570C26F109}" type="pres">
      <dgm:prSet presAssocID="{ABFC92E2-3355-4E05-B778-03752F5087D7}" presName="thickLine" presStyleLbl="alignNode1" presStyleIdx="1" presStyleCnt="7"/>
      <dgm:spPr/>
    </dgm:pt>
    <dgm:pt modelId="{436FEB0E-32A2-42D7-9FC6-2186D62F3453}" type="pres">
      <dgm:prSet presAssocID="{ABFC92E2-3355-4E05-B778-03752F5087D7}" presName="horz1" presStyleCnt="0"/>
      <dgm:spPr/>
    </dgm:pt>
    <dgm:pt modelId="{D5B2FE5D-6069-4527-8E98-7BCD35938BF6}" type="pres">
      <dgm:prSet presAssocID="{ABFC92E2-3355-4E05-B778-03752F5087D7}" presName="tx1" presStyleLbl="revTx" presStyleIdx="1" presStyleCnt="7"/>
      <dgm:spPr/>
    </dgm:pt>
    <dgm:pt modelId="{8FE7FB75-88A7-4BD0-B57F-AD3AC680DD8B}" type="pres">
      <dgm:prSet presAssocID="{ABFC92E2-3355-4E05-B778-03752F5087D7}" presName="vert1" presStyleCnt="0"/>
      <dgm:spPr/>
    </dgm:pt>
    <dgm:pt modelId="{BCB9DDEB-5EFE-4139-A5B7-204341C5BB35}" type="pres">
      <dgm:prSet presAssocID="{42061A12-FC57-4D75-9896-9B0309FB31DE}" presName="thickLine" presStyleLbl="alignNode1" presStyleIdx="2" presStyleCnt="7"/>
      <dgm:spPr/>
    </dgm:pt>
    <dgm:pt modelId="{0651C054-6405-46A1-95D3-6B9F7E085BCC}" type="pres">
      <dgm:prSet presAssocID="{42061A12-FC57-4D75-9896-9B0309FB31DE}" presName="horz1" presStyleCnt="0"/>
      <dgm:spPr/>
    </dgm:pt>
    <dgm:pt modelId="{18290482-44C5-4C49-8396-4D8AFC52DE00}" type="pres">
      <dgm:prSet presAssocID="{42061A12-FC57-4D75-9896-9B0309FB31DE}" presName="tx1" presStyleLbl="revTx" presStyleIdx="2" presStyleCnt="7"/>
      <dgm:spPr/>
    </dgm:pt>
    <dgm:pt modelId="{9415CA90-FFC2-4B63-BBC4-9586E21D8DDB}" type="pres">
      <dgm:prSet presAssocID="{42061A12-FC57-4D75-9896-9B0309FB31DE}" presName="vert1" presStyleCnt="0"/>
      <dgm:spPr/>
    </dgm:pt>
    <dgm:pt modelId="{19A2DC2A-38FA-4123-9D12-B701FAFBD37D}" type="pres">
      <dgm:prSet presAssocID="{EF05DF48-8F9E-43E0-AD44-70DE09586C11}" presName="thickLine" presStyleLbl="alignNode1" presStyleIdx="3" presStyleCnt="7"/>
      <dgm:spPr/>
    </dgm:pt>
    <dgm:pt modelId="{7A2C2927-34CC-46FB-A3DA-CE6D18D27FD5}" type="pres">
      <dgm:prSet presAssocID="{EF05DF48-8F9E-43E0-AD44-70DE09586C11}" presName="horz1" presStyleCnt="0"/>
      <dgm:spPr/>
    </dgm:pt>
    <dgm:pt modelId="{DEF56114-D552-49F6-8120-B68ABA0B0426}" type="pres">
      <dgm:prSet presAssocID="{EF05DF48-8F9E-43E0-AD44-70DE09586C11}" presName="tx1" presStyleLbl="revTx" presStyleIdx="3" presStyleCnt="7" custScaleY="144042"/>
      <dgm:spPr/>
    </dgm:pt>
    <dgm:pt modelId="{A2D8A9BE-A65B-464D-9BCE-8DEB099C4025}" type="pres">
      <dgm:prSet presAssocID="{EF05DF48-8F9E-43E0-AD44-70DE09586C11}" presName="vert1" presStyleCnt="0"/>
      <dgm:spPr/>
    </dgm:pt>
    <dgm:pt modelId="{E67E8344-96E5-4B0C-B555-E7A2003BE7EA}" type="pres">
      <dgm:prSet presAssocID="{9DEBC17A-B361-4D69-B9BF-CD46C573F4B1}" presName="thickLine" presStyleLbl="alignNode1" presStyleIdx="4" presStyleCnt="7"/>
      <dgm:spPr/>
    </dgm:pt>
    <dgm:pt modelId="{4CE958A1-FA60-48AC-82E9-21803A12CA5D}" type="pres">
      <dgm:prSet presAssocID="{9DEBC17A-B361-4D69-B9BF-CD46C573F4B1}" presName="horz1" presStyleCnt="0"/>
      <dgm:spPr/>
    </dgm:pt>
    <dgm:pt modelId="{EC1C63C0-074A-49E8-9F9D-64A01B24A03E}" type="pres">
      <dgm:prSet presAssocID="{9DEBC17A-B361-4D69-B9BF-CD46C573F4B1}" presName="tx1" presStyleLbl="revTx" presStyleIdx="4" presStyleCnt="7"/>
      <dgm:spPr/>
    </dgm:pt>
    <dgm:pt modelId="{1CE47624-4E04-45C3-B3F9-4BBCFCD8006E}" type="pres">
      <dgm:prSet presAssocID="{9DEBC17A-B361-4D69-B9BF-CD46C573F4B1}" presName="vert1" presStyleCnt="0"/>
      <dgm:spPr/>
    </dgm:pt>
    <dgm:pt modelId="{54344DCA-DE76-48F1-A9DF-E13BCF7CA901}" type="pres">
      <dgm:prSet presAssocID="{9CC0B311-BED9-4DE4-9C89-0B07A3C5D25E}" presName="thickLine" presStyleLbl="alignNode1" presStyleIdx="5" presStyleCnt="7"/>
      <dgm:spPr/>
    </dgm:pt>
    <dgm:pt modelId="{5FCC065F-F29A-4AE7-977E-CD1EF6E3F59F}" type="pres">
      <dgm:prSet presAssocID="{9CC0B311-BED9-4DE4-9C89-0B07A3C5D25E}" presName="horz1" presStyleCnt="0"/>
      <dgm:spPr/>
    </dgm:pt>
    <dgm:pt modelId="{479B16C0-91EE-4840-BFB6-6469AE343090}" type="pres">
      <dgm:prSet presAssocID="{9CC0B311-BED9-4DE4-9C89-0B07A3C5D25E}" presName="tx1" presStyleLbl="revTx" presStyleIdx="5" presStyleCnt="7"/>
      <dgm:spPr/>
    </dgm:pt>
    <dgm:pt modelId="{137286B5-6D54-429A-9FB9-94A3697FAE4D}" type="pres">
      <dgm:prSet presAssocID="{9CC0B311-BED9-4DE4-9C89-0B07A3C5D25E}" presName="vert1" presStyleCnt="0"/>
      <dgm:spPr/>
    </dgm:pt>
    <dgm:pt modelId="{62B18E13-84B2-4D2F-91F8-5079285F7680}" type="pres">
      <dgm:prSet presAssocID="{2B71F9DF-BA1D-448F-AF42-717D3675F112}" presName="thickLine" presStyleLbl="alignNode1" presStyleIdx="6" presStyleCnt="7"/>
      <dgm:spPr/>
    </dgm:pt>
    <dgm:pt modelId="{CDE76D23-0494-42D1-A3DE-E4D3388BE938}" type="pres">
      <dgm:prSet presAssocID="{2B71F9DF-BA1D-448F-AF42-717D3675F112}" presName="horz1" presStyleCnt="0"/>
      <dgm:spPr/>
    </dgm:pt>
    <dgm:pt modelId="{33087C1B-853C-447C-94A5-7E2DD21C97A8}" type="pres">
      <dgm:prSet presAssocID="{2B71F9DF-BA1D-448F-AF42-717D3675F112}" presName="tx1" presStyleLbl="revTx" presStyleIdx="6" presStyleCnt="7"/>
      <dgm:spPr/>
    </dgm:pt>
    <dgm:pt modelId="{73E9D628-9E47-44F6-B3D3-AA775446702A}" type="pres">
      <dgm:prSet presAssocID="{2B71F9DF-BA1D-448F-AF42-717D3675F112}" presName="vert1" presStyleCnt="0"/>
      <dgm:spPr/>
    </dgm:pt>
  </dgm:ptLst>
  <dgm:cxnLst>
    <dgm:cxn modelId="{DA4B965F-1AC9-485D-A713-29037E23A4E2}" srcId="{40B1A7DA-3A6F-4061-9C05-2E072481E302}" destId="{ABFC92E2-3355-4E05-B778-03752F5087D7}" srcOrd="1" destOrd="0" parTransId="{B8F59430-DEC0-46F1-8AAD-3FC33A524618}" sibTransId="{2A01E9EE-13AF-4EC4-B0F0-7369DEB82D44}"/>
    <dgm:cxn modelId="{32B6AC43-4AC9-4CDF-8E73-F704AA95DF27}" type="presOf" srcId="{9DEBC17A-B361-4D69-B9BF-CD46C573F4B1}" destId="{EC1C63C0-074A-49E8-9F9D-64A01B24A03E}" srcOrd="0" destOrd="0" presId="urn:microsoft.com/office/officeart/2008/layout/LinedList"/>
    <dgm:cxn modelId="{4A7F5368-9B29-4F3E-9418-77B289887CEE}" type="presOf" srcId="{42061A12-FC57-4D75-9896-9B0309FB31DE}" destId="{18290482-44C5-4C49-8396-4D8AFC52DE00}" srcOrd="0" destOrd="0" presId="urn:microsoft.com/office/officeart/2008/layout/LinedList"/>
    <dgm:cxn modelId="{77D58B49-57CE-4AE6-8DC8-FD5719E8155A}" srcId="{40B1A7DA-3A6F-4061-9C05-2E072481E302}" destId="{B4A28CB5-4436-4913-975E-9A99751BC2B4}" srcOrd="0" destOrd="0" parTransId="{898F6C59-4A79-41EA-BDB3-18CB651BB9C4}" sibTransId="{ECE8477E-77F9-4293-B623-6FB97551DF5E}"/>
    <dgm:cxn modelId="{1DCF5470-0890-49DD-9F48-CD21B0AA0614}" type="presOf" srcId="{EF05DF48-8F9E-43E0-AD44-70DE09586C11}" destId="{DEF56114-D552-49F6-8120-B68ABA0B0426}" srcOrd="0" destOrd="0" presId="urn:microsoft.com/office/officeart/2008/layout/LinedList"/>
    <dgm:cxn modelId="{483D1F53-D81D-4F9E-A4B5-228221F55AB8}" srcId="{40B1A7DA-3A6F-4061-9C05-2E072481E302}" destId="{42061A12-FC57-4D75-9896-9B0309FB31DE}" srcOrd="2" destOrd="0" parTransId="{74677692-B2E3-48E8-B29F-D5DDA3FEEA1F}" sibTransId="{519B1C8C-5856-4524-9B8C-207C9DC17718}"/>
    <dgm:cxn modelId="{98375257-3CDE-4EF9-8F8E-34A241B6EDC2}" srcId="{40B1A7DA-3A6F-4061-9C05-2E072481E302}" destId="{9CC0B311-BED9-4DE4-9C89-0B07A3C5D25E}" srcOrd="5" destOrd="0" parTransId="{AF4ACA87-D2E5-48E5-A7BD-1294509B257D}" sibTransId="{06FAA2C2-1263-465D-AEDF-586FC98BC0C7}"/>
    <dgm:cxn modelId="{E29BD178-AB29-4644-AF29-00DA586C19F8}" srcId="{40B1A7DA-3A6F-4061-9C05-2E072481E302}" destId="{EF05DF48-8F9E-43E0-AD44-70DE09586C11}" srcOrd="3" destOrd="0" parTransId="{D357AC1D-3372-4C63-A305-B57EEB2ADE33}" sibTransId="{7FD9A86D-C2A3-4A52-9956-A723E5E2F87C}"/>
    <dgm:cxn modelId="{7219C483-6B1B-4096-A23F-16BB1A14779B}" type="presOf" srcId="{40B1A7DA-3A6F-4061-9C05-2E072481E302}" destId="{7D24977F-074B-4073-A009-5990053F9E75}" srcOrd="0" destOrd="0" presId="urn:microsoft.com/office/officeart/2008/layout/LinedList"/>
    <dgm:cxn modelId="{7E8FFB9C-1BE6-4597-B0ED-A3FDA57CE04E}" type="presOf" srcId="{9CC0B311-BED9-4DE4-9C89-0B07A3C5D25E}" destId="{479B16C0-91EE-4840-BFB6-6469AE343090}" srcOrd="0" destOrd="0" presId="urn:microsoft.com/office/officeart/2008/layout/LinedList"/>
    <dgm:cxn modelId="{53C497AD-7F68-4272-9E65-EF0719149C7E}" srcId="{40B1A7DA-3A6F-4061-9C05-2E072481E302}" destId="{2B71F9DF-BA1D-448F-AF42-717D3675F112}" srcOrd="6" destOrd="0" parTransId="{14FCA89A-7786-462D-81EC-F8A3C1B4BC3E}" sibTransId="{2AEE4323-8233-4885-AEAB-E4BC320A4E1D}"/>
    <dgm:cxn modelId="{389770BB-1FB4-4CF9-8341-C171A9E3A3D4}" type="presOf" srcId="{ABFC92E2-3355-4E05-B778-03752F5087D7}" destId="{D5B2FE5D-6069-4527-8E98-7BCD35938BF6}" srcOrd="0" destOrd="0" presId="urn:microsoft.com/office/officeart/2008/layout/LinedList"/>
    <dgm:cxn modelId="{C3DE06C3-807A-49BD-BE94-160766C2454A}" type="presOf" srcId="{2B71F9DF-BA1D-448F-AF42-717D3675F112}" destId="{33087C1B-853C-447C-94A5-7E2DD21C97A8}" srcOrd="0" destOrd="0" presId="urn:microsoft.com/office/officeart/2008/layout/LinedList"/>
    <dgm:cxn modelId="{97EAE4E0-94C5-46BF-9BF4-E9A5613C735A}" type="presOf" srcId="{B4A28CB5-4436-4913-975E-9A99751BC2B4}" destId="{AAB31763-0A67-4EC8-A65B-77E2DA209F19}" srcOrd="0" destOrd="0" presId="urn:microsoft.com/office/officeart/2008/layout/LinedList"/>
    <dgm:cxn modelId="{653810EA-C775-4679-99ED-B77698FEFACA}" srcId="{40B1A7DA-3A6F-4061-9C05-2E072481E302}" destId="{9DEBC17A-B361-4D69-B9BF-CD46C573F4B1}" srcOrd="4" destOrd="0" parTransId="{891BDF99-B156-4144-AFE9-0F5EC7248BDE}" sibTransId="{F94692ED-99FE-49F7-BA39-0E324F9ABAEE}"/>
    <dgm:cxn modelId="{1FB6DAAB-4C59-4F74-B5A4-4BD62789E276}" type="presParOf" srcId="{7D24977F-074B-4073-A009-5990053F9E75}" destId="{C3DEA180-1ED9-4FF9-8B90-D0F5153211BD}" srcOrd="0" destOrd="0" presId="urn:microsoft.com/office/officeart/2008/layout/LinedList"/>
    <dgm:cxn modelId="{654EC268-23F7-45CD-A2EB-F37CF6B540D2}" type="presParOf" srcId="{7D24977F-074B-4073-A009-5990053F9E75}" destId="{4D852EA3-50EF-466F-8E83-EB0AEBD84C4F}" srcOrd="1" destOrd="0" presId="urn:microsoft.com/office/officeart/2008/layout/LinedList"/>
    <dgm:cxn modelId="{D9A5DE52-EEDF-4FD4-A18E-C460C230E558}" type="presParOf" srcId="{4D852EA3-50EF-466F-8E83-EB0AEBD84C4F}" destId="{AAB31763-0A67-4EC8-A65B-77E2DA209F19}" srcOrd="0" destOrd="0" presId="urn:microsoft.com/office/officeart/2008/layout/LinedList"/>
    <dgm:cxn modelId="{1C651BB5-F0B5-469F-B8BE-A3EE49604A7F}" type="presParOf" srcId="{4D852EA3-50EF-466F-8E83-EB0AEBD84C4F}" destId="{5A51FF66-CF7E-4359-847E-5868FC5A026F}" srcOrd="1" destOrd="0" presId="urn:microsoft.com/office/officeart/2008/layout/LinedList"/>
    <dgm:cxn modelId="{140E3422-8931-4234-A86C-549E61877B51}" type="presParOf" srcId="{7D24977F-074B-4073-A009-5990053F9E75}" destId="{2C9521B0-13E4-42EB-9295-BC570C26F109}" srcOrd="2" destOrd="0" presId="urn:microsoft.com/office/officeart/2008/layout/LinedList"/>
    <dgm:cxn modelId="{D973CD90-2145-4EBC-88D9-D63890043C1C}" type="presParOf" srcId="{7D24977F-074B-4073-A009-5990053F9E75}" destId="{436FEB0E-32A2-42D7-9FC6-2186D62F3453}" srcOrd="3" destOrd="0" presId="urn:microsoft.com/office/officeart/2008/layout/LinedList"/>
    <dgm:cxn modelId="{058DC7A8-EADB-48BE-A73E-EAB8F3B3E5C0}" type="presParOf" srcId="{436FEB0E-32A2-42D7-9FC6-2186D62F3453}" destId="{D5B2FE5D-6069-4527-8E98-7BCD35938BF6}" srcOrd="0" destOrd="0" presId="urn:microsoft.com/office/officeart/2008/layout/LinedList"/>
    <dgm:cxn modelId="{376F1AFE-8F12-4335-B8C2-452224FA7E31}" type="presParOf" srcId="{436FEB0E-32A2-42D7-9FC6-2186D62F3453}" destId="{8FE7FB75-88A7-4BD0-B57F-AD3AC680DD8B}" srcOrd="1" destOrd="0" presId="urn:microsoft.com/office/officeart/2008/layout/LinedList"/>
    <dgm:cxn modelId="{A304E61C-AF80-4689-BA2B-978CDC3F80EA}" type="presParOf" srcId="{7D24977F-074B-4073-A009-5990053F9E75}" destId="{BCB9DDEB-5EFE-4139-A5B7-204341C5BB35}" srcOrd="4" destOrd="0" presId="urn:microsoft.com/office/officeart/2008/layout/LinedList"/>
    <dgm:cxn modelId="{3F08B89E-FAD1-4ABF-9CE8-38A279886274}" type="presParOf" srcId="{7D24977F-074B-4073-A009-5990053F9E75}" destId="{0651C054-6405-46A1-95D3-6B9F7E085BCC}" srcOrd="5" destOrd="0" presId="urn:microsoft.com/office/officeart/2008/layout/LinedList"/>
    <dgm:cxn modelId="{FCAD10AB-2725-4E71-852C-11A2A27D2847}" type="presParOf" srcId="{0651C054-6405-46A1-95D3-6B9F7E085BCC}" destId="{18290482-44C5-4C49-8396-4D8AFC52DE00}" srcOrd="0" destOrd="0" presId="urn:microsoft.com/office/officeart/2008/layout/LinedList"/>
    <dgm:cxn modelId="{6DBD900A-E5E8-40A6-987E-3ABAE9BD3582}" type="presParOf" srcId="{0651C054-6405-46A1-95D3-6B9F7E085BCC}" destId="{9415CA90-FFC2-4B63-BBC4-9586E21D8DDB}" srcOrd="1" destOrd="0" presId="urn:microsoft.com/office/officeart/2008/layout/LinedList"/>
    <dgm:cxn modelId="{3E90C451-7FF5-4BAD-A20A-AA45BDBF1870}" type="presParOf" srcId="{7D24977F-074B-4073-A009-5990053F9E75}" destId="{19A2DC2A-38FA-4123-9D12-B701FAFBD37D}" srcOrd="6" destOrd="0" presId="urn:microsoft.com/office/officeart/2008/layout/LinedList"/>
    <dgm:cxn modelId="{57CF7A3A-7344-4FAB-B3D6-C60C158C8524}" type="presParOf" srcId="{7D24977F-074B-4073-A009-5990053F9E75}" destId="{7A2C2927-34CC-46FB-A3DA-CE6D18D27FD5}" srcOrd="7" destOrd="0" presId="urn:microsoft.com/office/officeart/2008/layout/LinedList"/>
    <dgm:cxn modelId="{139CC4ED-BCB3-49F8-9CCE-BD0AED4563F8}" type="presParOf" srcId="{7A2C2927-34CC-46FB-A3DA-CE6D18D27FD5}" destId="{DEF56114-D552-49F6-8120-B68ABA0B0426}" srcOrd="0" destOrd="0" presId="urn:microsoft.com/office/officeart/2008/layout/LinedList"/>
    <dgm:cxn modelId="{0E5B4107-2BBD-4A4F-AE4B-8E2CA2D66277}" type="presParOf" srcId="{7A2C2927-34CC-46FB-A3DA-CE6D18D27FD5}" destId="{A2D8A9BE-A65B-464D-9BCE-8DEB099C4025}" srcOrd="1" destOrd="0" presId="urn:microsoft.com/office/officeart/2008/layout/LinedList"/>
    <dgm:cxn modelId="{09EE93C5-D2B6-44DC-80FE-635C4CB9BA97}" type="presParOf" srcId="{7D24977F-074B-4073-A009-5990053F9E75}" destId="{E67E8344-96E5-4B0C-B555-E7A2003BE7EA}" srcOrd="8" destOrd="0" presId="urn:microsoft.com/office/officeart/2008/layout/LinedList"/>
    <dgm:cxn modelId="{CE992F47-3370-4A65-85ED-9369C4A69779}" type="presParOf" srcId="{7D24977F-074B-4073-A009-5990053F9E75}" destId="{4CE958A1-FA60-48AC-82E9-21803A12CA5D}" srcOrd="9" destOrd="0" presId="urn:microsoft.com/office/officeart/2008/layout/LinedList"/>
    <dgm:cxn modelId="{3FBA1363-1F48-4CD2-9223-1F2BF142524A}" type="presParOf" srcId="{4CE958A1-FA60-48AC-82E9-21803A12CA5D}" destId="{EC1C63C0-074A-49E8-9F9D-64A01B24A03E}" srcOrd="0" destOrd="0" presId="urn:microsoft.com/office/officeart/2008/layout/LinedList"/>
    <dgm:cxn modelId="{DD06F888-0805-4CDC-A4A8-531DB50CEA41}" type="presParOf" srcId="{4CE958A1-FA60-48AC-82E9-21803A12CA5D}" destId="{1CE47624-4E04-45C3-B3F9-4BBCFCD8006E}" srcOrd="1" destOrd="0" presId="urn:microsoft.com/office/officeart/2008/layout/LinedList"/>
    <dgm:cxn modelId="{CE3889B2-C255-4B62-BCD9-6F9B20464135}" type="presParOf" srcId="{7D24977F-074B-4073-A009-5990053F9E75}" destId="{54344DCA-DE76-48F1-A9DF-E13BCF7CA901}" srcOrd="10" destOrd="0" presId="urn:microsoft.com/office/officeart/2008/layout/LinedList"/>
    <dgm:cxn modelId="{DDB97C32-E95B-4597-A614-19C0BB69F103}" type="presParOf" srcId="{7D24977F-074B-4073-A009-5990053F9E75}" destId="{5FCC065F-F29A-4AE7-977E-CD1EF6E3F59F}" srcOrd="11" destOrd="0" presId="urn:microsoft.com/office/officeart/2008/layout/LinedList"/>
    <dgm:cxn modelId="{C43F1280-565D-4D50-91D7-184DEC57C92A}" type="presParOf" srcId="{5FCC065F-F29A-4AE7-977E-CD1EF6E3F59F}" destId="{479B16C0-91EE-4840-BFB6-6469AE343090}" srcOrd="0" destOrd="0" presId="urn:microsoft.com/office/officeart/2008/layout/LinedList"/>
    <dgm:cxn modelId="{75652E44-E462-4495-BC63-E6092E83F5ED}" type="presParOf" srcId="{5FCC065F-F29A-4AE7-977E-CD1EF6E3F59F}" destId="{137286B5-6D54-429A-9FB9-94A3697FAE4D}" srcOrd="1" destOrd="0" presId="urn:microsoft.com/office/officeart/2008/layout/LinedList"/>
    <dgm:cxn modelId="{96AAD51D-CA00-41E8-BDCD-8C8FDCB5C6D5}" type="presParOf" srcId="{7D24977F-074B-4073-A009-5990053F9E75}" destId="{62B18E13-84B2-4D2F-91F8-5079285F7680}" srcOrd="12" destOrd="0" presId="urn:microsoft.com/office/officeart/2008/layout/LinedList"/>
    <dgm:cxn modelId="{96D4EC26-3C24-4AFA-940E-8ECBD1428783}" type="presParOf" srcId="{7D24977F-074B-4073-A009-5990053F9E75}" destId="{CDE76D23-0494-42D1-A3DE-E4D3388BE938}" srcOrd="13" destOrd="0" presId="urn:microsoft.com/office/officeart/2008/layout/LinedList"/>
    <dgm:cxn modelId="{FDD8FAC8-8DD9-45A9-B185-B337422DA06E}" type="presParOf" srcId="{CDE76D23-0494-42D1-A3DE-E4D3388BE938}" destId="{33087C1B-853C-447C-94A5-7E2DD21C97A8}" srcOrd="0" destOrd="0" presId="urn:microsoft.com/office/officeart/2008/layout/LinedList"/>
    <dgm:cxn modelId="{5E7242FB-5351-4323-B1B5-0A9E2E568F75}" type="presParOf" srcId="{CDE76D23-0494-42D1-A3DE-E4D3388BE938}" destId="{73E9D628-9E47-44F6-B3D3-AA775446702A}"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75ECE9-F236-4AC7-BF80-F4D512E98E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25D07CB-D680-4A95-851F-86DE300839F7}">
      <dgm:prSet custT="1"/>
      <dgm:spPr/>
      <dgm:t>
        <a:bodyPr/>
        <a:lstStyle/>
        <a:p>
          <a:pPr algn="ctr" rtl="0"/>
          <a:r>
            <a:rPr lang="uz-Cyrl-UZ" sz="1800" b="1"/>
            <a:t>Давлат органларининг ёки бошқа ашкилотларнинг ваколатлари</a:t>
          </a:r>
          <a:endParaRPr lang="ru-RU" sz="1800"/>
        </a:p>
      </dgm:t>
    </dgm:pt>
    <dgm:pt modelId="{688551F6-F898-4CB7-A2E2-6E652B87AB7C}" type="parTrans" cxnId="{E91FAAC9-5E72-4199-8350-420D5D4C8517}">
      <dgm:prSet/>
      <dgm:spPr/>
      <dgm:t>
        <a:bodyPr/>
        <a:lstStyle/>
        <a:p>
          <a:endParaRPr lang="ru-RU"/>
        </a:p>
      </dgm:t>
    </dgm:pt>
    <dgm:pt modelId="{7485E873-1642-4976-A2D8-905F3D6A77CE}" type="sibTrans" cxnId="{E91FAAC9-5E72-4199-8350-420D5D4C8517}">
      <dgm:prSet/>
      <dgm:spPr/>
      <dgm:t>
        <a:bodyPr/>
        <a:lstStyle/>
        <a:p>
          <a:endParaRPr lang="ru-RU"/>
        </a:p>
      </dgm:t>
    </dgm:pt>
    <dgm:pt modelId="{59CCA1E9-4E6B-49AB-AA06-510A0FD7B460}" type="pres">
      <dgm:prSet presAssocID="{5175ECE9-F236-4AC7-BF80-F4D512E98EED}" presName="linear" presStyleCnt="0">
        <dgm:presLayoutVars>
          <dgm:animLvl val="lvl"/>
          <dgm:resizeHandles val="exact"/>
        </dgm:presLayoutVars>
      </dgm:prSet>
      <dgm:spPr/>
    </dgm:pt>
    <dgm:pt modelId="{A60329C2-7E72-4D34-9E27-48ECFB8389A7}" type="pres">
      <dgm:prSet presAssocID="{225D07CB-D680-4A95-851F-86DE300839F7}" presName="parentText" presStyleLbl="node1" presStyleIdx="0" presStyleCnt="1" custLinFactNeighborX="1542" custLinFactNeighborY="-4175">
        <dgm:presLayoutVars>
          <dgm:chMax val="0"/>
          <dgm:bulletEnabled val="1"/>
        </dgm:presLayoutVars>
      </dgm:prSet>
      <dgm:spPr/>
    </dgm:pt>
  </dgm:ptLst>
  <dgm:cxnLst>
    <dgm:cxn modelId="{E91FAAC9-5E72-4199-8350-420D5D4C8517}" srcId="{5175ECE9-F236-4AC7-BF80-F4D512E98EED}" destId="{225D07CB-D680-4A95-851F-86DE300839F7}" srcOrd="0" destOrd="0" parTransId="{688551F6-F898-4CB7-A2E2-6E652B87AB7C}" sibTransId="{7485E873-1642-4976-A2D8-905F3D6A77CE}"/>
    <dgm:cxn modelId="{73622FD3-6176-4422-BCA1-7B18E4691C03}" type="presOf" srcId="{5175ECE9-F236-4AC7-BF80-F4D512E98EED}" destId="{59CCA1E9-4E6B-49AB-AA06-510A0FD7B460}" srcOrd="0" destOrd="0" presId="urn:microsoft.com/office/officeart/2005/8/layout/vList2"/>
    <dgm:cxn modelId="{EDDEE1DE-33DC-4049-8EA4-BABF84CC4064}" type="presOf" srcId="{225D07CB-D680-4A95-851F-86DE300839F7}" destId="{A60329C2-7E72-4D34-9E27-48ECFB8389A7}" srcOrd="0" destOrd="0" presId="urn:microsoft.com/office/officeart/2005/8/layout/vList2"/>
    <dgm:cxn modelId="{CD4BF89F-5EB8-4B2E-9D06-ECBA1059BDB3}" type="presParOf" srcId="{59CCA1E9-4E6B-49AB-AA06-510A0FD7B460}" destId="{A60329C2-7E72-4D34-9E27-48ECFB8389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D2AF9C2-F342-407F-AF0B-228F7AEE960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E6313D7B-1DD3-4F9C-9577-F24F5DC4845F}">
      <dgm:prSet/>
      <dgm:spPr/>
      <dgm:t>
        <a:bodyPr/>
        <a:lstStyle/>
        <a:p>
          <a:pPr rtl="0"/>
          <a:r>
            <a:rPr lang="uz-Cyrl-UZ" dirty="0"/>
            <a:t>Давлат органлари ёки бошқа ташкилотлар </a:t>
          </a:r>
          <a:endParaRPr lang="ru-RU" dirty="0"/>
        </a:p>
      </dgm:t>
    </dgm:pt>
    <dgm:pt modelId="{853CC972-4EE2-49A6-A31C-7EA3F4B9A26B}" type="parTrans" cxnId="{467577CB-DD57-41E1-A561-DB6D490BC214}">
      <dgm:prSet/>
      <dgm:spPr/>
      <dgm:t>
        <a:bodyPr/>
        <a:lstStyle/>
        <a:p>
          <a:endParaRPr lang="ru-RU"/>
        </a:p>
      </dgm:t>
    </dgm:pt>
    <dgm:pt modelId="{98030132-1663-4B84-B1CC-0C4E53DA3F50}" type="sibTrans" cxnId="{467577CB-DD57-41E1-A561-DB6D490BC214}">
      <dgm:prSet/>
      <dgm:spPr/>
      <dgm:t>
        <a:bodyPr/>
        <a:lstStyle/>
        <a:p>
          <a:endParaRPr lang="ru-RU"/>
        </a:p>
      </dgm:t>
    </dgm:pt>
    <dgm:pt modelId="{ACA9A9D7-575B-45A9-BB20-BDD0F6546985}">
      <dgm:prSet custT="1"/>
      <dgm:spPr/>
      <dgm:t>
        <a:bodyPr/>
        <a:lstStyle/>
        <a:p>
          <a:pPr rtl="0"/>
          <a:r>
            <a:rPr lang="uz-Cyrl-UZ" sz="1600" dirty="0"/>
            <a:t>Хабардор қилиш тизимини ташкил этиш</a:t>
          </a:r>
          <a:endParaRPr lang="ru-RU" sz="1600" dirty="0"/>
        </a:p>
      </dgm:t>
    </dgm:pt>
    <dgm:pt modelId="{647DD240-D5CF-4570-8C4D-0090AEBE670F}" type="parTrans" cxnId="{4D56C760-A29B-4CB6-8E08-32A104F44CBB}">
      <dgm:prSet/>
      <dgm:spPr/>
      <dgm:t>
        <a:bodyPr/>
        <a:lstStyle/>
        <a:p>
          <a:endParaRPr lang="ru-RU"/>
        </a:p>
      </dgm:t>
    </dgm:pt>
    <dgm:pt modelId="{EFD1ACB1-0B83-47C4-B5BF-8BD6AB959566}" type="sibTrans" cxnId="{4D56C760-A29B-4CB6-8E08-32A104F44CBB}">
      <dgm:prSet/>
      <dgm:spPr/>
      <dgm:t>
        <a:bodyPr/>
        <a:lstStyle/>
        <a:p>
          <a:endParaRPr lang="ru-RU"/>
        </a:p>
      </dgm:t>
    </dgm:pt>
    <dgm:pt modelId="{449516CF-F4D5-4B30-8587-DC3D210CA6E7}">
      <dgm:prSet custT="1"/>
      <dgm:spPr/>
      <dgm:t>
        <a:bodyPr/>
        <a:lstStyle/>
        <a:p>
          <a:pPr rtl="0"/>
          <a:r>
            <a:rPr lang="uz-Cyrl-UZ" sz="1600" dirty="0"/>
            <a:t>Белгиланган шаклдаги хабар бериш ҳужжатларини ўзининг расмий веб-сайтларига жойлаштириш</a:t>
          </a:r>
          <a:endParaRPr lang="ru-RU" sz="1600" dirty="0"/>
        </a:p>
      </dgm:t>
    </dgm:pt>
    <dgm:pt modelId="{0CF74E42-EEB5-4225-972D-BBCC1BAF468E}" type="parTrans" cxnId="{DA0A1A10-07CD-4304-8501-BCDCE2D1FAD7}">
      <dgm:prSet/>
      <dgm:spPr/>
      <dgm:t>
        <a:bodyPr/>
        <a:lstStyle/>
        <a:p>
          <a:endParaRPr lang="ru-RU"/>
        </a:p>
      </dgm:t>
    </dgm:pt>
    <dgm:pt modelId="{77DECCED-2D7D-4E49-A80B-E8A9491F8B1C}" type="sibTrans" cxnId="{DA0A1A10-07CD-4304-8501-BCDCE2D1FAD7}">
      <dgm:prSet/>
      <dgm:spPr/>
      <dgm:t>
        <a:bodyPr/>
        <a:lstStyle/>
        <a:p>
          <a:endParaRPr lang="ru-RU"/>
        </a:p>
      </dgm:t>
    </dgm:pt>
    <dgm:pt modelId="{D11AC7BC-BE8A-464B-B498-483575E94B4E}">
      <dgm:prSet custT="1"/>
      <dgm:spPr/>
      <dgm:t>
        <a:bodyPr/>
        <a:lstStyle/>
        <a:p>
          <a:pPr rtl="0"/>
          <a:r>
            <a:rPr lang="uz-Cyrl-UZ" sz="1600" dirty="0"/>
            <a:t>Қабул қилинган қарорларни ўзгартириш ёки бекор қилиш чораларини кўриш</a:t>
          </a:r>
          <a:endParaRPr lang="ru-RU" sz="1600" dirty="0"/>
        </a:p>
      </dgm:t>
    </dgm:pt>
    <dgm:pt modelId="{47F0DBDB-02C3-49D1-804C-9F60A2820480}" type="parTrans" cxnId="{76678835-700B-46F3-8C22-ED036447E357}">
      <dgm:prSet/>
      <dgm:spPr/>
      <dgm:t>
        <a:bodyPr/>
        <a:lstStyle/>
        <a:p>
          <a:endParaRPr lang="ru-RU"/>
        </a:p>
      </dgm:t>
    </dgm:pt>
    <dgm:pt modelId="{16A5D8AB-C999-4F3D-9B6B-DDE16BB7AFEF}" type="sibTrans" cxnId="{76678835-700B-46F3-8C22-ED036447E357}">
      <dgm:prSet/>
      <dgm:spPr/>
      <dgm:t>
        <a:bodyPr/>
        <a:lstStyle/>
        <a:p>
          <a:endParaRPr lang="ru-RU"/>
        </a:p>
      </dgm:t>
    </dgm:pt>
    <dgm:pt modelId="{FC4198D2-B0AA-4A8A-B22D-E7AEDE725855}">
      <dgm:prSet custT="1"/>
      <dgm:spPr/>
      <dgm:t>
        <a:bodyPr/>
        <a:lstStyle/>
        <a:p>
          <a:pPr rtl="0"/>
          <a:r>
            <a:rPr lang="uz-Cyrl-UZ" sz="1600" dirty="0"/>
            <a:t>Битимларни ўзгартириш ёки бекор қилиш ёхуд бундай битимларни ҳақиқий эмас деб топиш чораларини кўриш</a:t>
          </a:r>
          <a:endParaRPr lang="ru-RU" sz="1600" dirty="0"/>
        </a:p>
      </dgm:t>
    </dgm:pt>
    <dgm:pt modelId="{246E45BB-C0DA-4F8D-92BA-8C863B5FD3E6}" type="parTrans" cxnId="{EEF78694-396A-49D2-B9B2-3FDACD7B5AC3}">
      <dgm:prSet/>
      <dgm:spPr/>
      <dgm:t>
        <a:bodyPr/>
        <a:lstStyle/>
        <a:p>
          <a:endParaRPr lang="ru-RU"/>
        </a:p>
      </dgm:t>
    </dgm:pt>
    <dgm:pt modelId="{D80F6FC0-F70B-4AF7-B04D-10815DAD8F28}" type="sibTrans" cxnId="{EEF78694-396A-49D2-B9B2-3FDACD7B5AC3}">
      <dgm:prSet/>
      <dgm:spPr/>
      <dgm:t>
        <a:bodyPr/>
        <a:lstStyle/>
        <a:p>
          <a:endParaRPr lang="ru-RU"/>
        </a:p>
      </dgm:t>
    </dgm:pt>
    <dgm:pt modelId="{6D4017A5-B989-4845-8921-FE147EA33BC2}">
      <dgm:prSet custT="1"/>
      <dgm:spPr/>
      <dgm:t>
        <a:bodyPr/>
        <a:lstStyle/>
        <a:p>
          <a:pPr rtl="0"/>
          <a:r>
            <a:rPr lang="uz-Cyrl-UZ" sz="1600" dirty="0"/>
            <a:t>Одоб-ахлоқ комиссияларининг ва махсус бўлинмаларнинг фаолиятини ташкил этиш </a:t>
          </a:r>
          <a:endParaRPr lang="ru-RU" sz="1600" dirty="0"/>
        </a:p>
      </dgm:t>
    </dgm:pt>
    <dgm:pt modelId="{D2A40700-8C43-4491-849D-B111505F43A7}" type="parTrans" cxnId="{88E989F3-A597-4FC5-89F6-469AC9696DF3}">
      <dgm:prSet/>
      <dgm:spPr/>
      <dgm:t>
        <a:bodyPr/>
        <a:lstStyle/>
        <a:p>
          <a:endParaRPr lang="ru-RU"/>
        </a:p>
      </dgm:t>
    </dgm:pt>
    <dgm:pt modelId="{0FA16C51-A84E-448F-BA9C-820392CF38EE}" type="sibTrans" cxnId="{88E989F3-A597-4FC5-89F6-469AC9696DF3}">
      <dgm:prSet/>
      <dgm:spPr/>
      <dgm:t>
        <a:bodyPr/>
        <a:lstStyle/>
        <a:p>
          <a:endParaRPr lang="ru-RU"/>
        </a:p>
      </dgm:t>
    </dgm:pt>
    <dgm:pt modelId="{4866DB03-AFE0-42A9-AE7C-02974CA5DB03}">
      <dgm:prSet custT="1"/>
      <dgm:spPr/>
      <dgm:t>
        <a:bodyPr/>
        <a:lstStyle/>
        <a:p>
          <a:pPr rtl="0"/>
          <a:r>
            <a:rPr lang="uz-Cyrl-UZ" sz="1600" dirty="0"/>
            <a:t>Ички идоравий тартибни белгилаш</a:t>
          </a:r>
          <a:endParaRPr lang="ru-RU" sz="1600" dirty="0"/>
        </a:p>
      </dgm:t>
    </dgm:pt>
    <dgm:pt modelId="{BF724822-EFF7-4768-AB1F-5D2A4554D182}" type="parTrans" cxnId="{EF16F082-1A16-402A-BE4D-AF67FAE0743E}">
      <dgm:prSet/>
      <dgm:spPr/>
      <dgm:t>
        <a:bodyPr/>
        <a:lstStyle/>
        <a:p>
          <a:endParaRPr lang="ru-RU"/>
        </a:p>
      </dgm:t>
    </dgm:pt>
    <dgm:pt modelId="{A756AD54-D45E-4E6B-83EF-1AFD0158A6E7}" type="sibTrans" cxnId="{EF16F082-1A16-402A-BE4D-AF67FAE0743E}">
      <dgm:prSet/>
      <dgm:spPr/>
      <dgm:t>
        <a:bodyPr/>
        <a:lstStyle/>
        <a:p>
          <a:endParaRPr lang="ru-RU"/>
        </a:p>
      </dgm:t>
    </dgm:pt>
    <dgm:pt modelId="{D5F30A4E-55F4-4F2F-B021-12E49ADF5B73}">
      <dgm:prSet custT="1"/>
      <dgm:spPr/>
      <dgm:t>
        <a:bodyPr/>
        <a:lstStyle/>
        <a:p>
          <a:pPr rtl="0"/>
          <a:r>
            <a:rPr lang="uz-Cyrl-UZ" sz="1600" dirty="0"/>
            <a:t>Хизмат текшируви натижаларини коллегиал тартибда кўриб чиқиш чораларини кўриш</a:t>
          </a:r>
          <a:endParaRPr lang="ru-RU" sz="1600" dirty="0"/>
        </a:p>
      </dgm:t>
    </dgm:pt>
    <dgm:pt modelId="{F97B0C60-35EC-427A-8389-7D36F476B7CD}" type="parTrans" cxnId="{6D883454-6C95-45CA-81EA-0CD7CABCE6CE}">
      <dgm:prSet/>
      <dgm:spPr/>
      <dgm:t>
        <a:bodyPr/>
        <a:lstStyle/>
        <a:p>
          <a:endParaRPr lang="ru-RU"/>
        </a:p>
      </dgm:t>
    </dgm:pt>
    <dgm:pt modelId="{4572A060-49DC-4431-BA65-9F0F503E3517}" type="sibTrans" cxnId="{6D883454-6C95-45CA-81EA-0CD7CABCE6CE}">
      <dgm:prSet/>
      <dgm:spPr/>
      <dgm:t>
        <a:bodyPr/>
        <a:lstStyle/>
        <a:p>
          <a:endParaRPr lang="ru-RU"/>
        </a:p>
      </dgm:t>
    </dgm:pt>
    <dgm:pt modelId="{F565FB91-3B7E-4376-912B-7F9706B4C2BC}">
      <dgm:prSet custT="1"/>
      <dgm:spPr/>
      <dgm:t>
        <a:bodyPr/>
        <a:lstStyle/>
        <a:p>
          <a:pPr algn="just" rtl="0"/>
          <a:r>
            <a:rPr lang="uz-Cyrl-UZ" sz="1600" dirty="0"/>
            <a:t>ўрнак бўлаётган ходимларни рағбатлантириш чораларини кўриш</a:t>
          </a:r>
          <a:endParaRPr lang="ru-RU" sz="1600" dirty="0"/>
        </a:p>
      </dgm:t>
    </dgm:pt>
    <dgm:pt modelId="{4880D132-1491-46EE-8605-C026844203FE}" type="parTrans" cxnId="{FA8C8ADF-9A25-4BBC-8279-A2B2BECAA3FB}">
      <dgm:prSet/>
      <dgm:spPr/>
      <dgm:t>
        <a:bodyPr/>
        <a:lstStyle/>
        <a:p>
          <a:endParaRPr lang="ru-RU"/>
        </a:p>
      </dgm:t>
    </dgm:pt>
    <dgm:pt modelId="{FADAF618-9B7B-4C87-A12E-A763C7EE7160}" type="sibTrans" cxnId="{FA8C8ADF-9A25-4BBC-8279-A2B2BECAA3FB}">
      <dgm:prSet/>
      <dgm:spPr/>
      <dgm:t>
        <a:bodyPr/>
        <a:lstStyle/>
        <a:p>
          <a:endParaRPr lang="ru-RU"/>
        </a:p>
      </dgm:t>
    </dgm:pt>
    <dgm:pt modelId="{3F508CA3-BD0D-414E-8D3F-AB802F23EE7E}">
      <dgm:prSet custT="1"/>
      <dgm:spPr/>
      <dgm:t>
        <a:bodyPr/>
        <a:lstStyle/>
        <a:p>
          <a:pPr algn="just" rtl="0"/>
          <a:r>
            <a:rPr lang="uz-Cyrl-UZ" sz="1600" dirty="0"/>
            <a:t>Етказилган зарарнинг ўрни қопланишини таъминлаш, шунингдек аҳолининг тегишли давлат органига ёки бошқа ташкилотга бўлган ишончини тиклаш чораларини кўриш.</a:t>
          </a:r>
          <a:endParaRPr lang="ru-RU" sz="1600" dirty="0"/>
        </a:p>
      </dgm:t>
    </dgm:pt>
    <dgm:pt modelId="{254B56C6-F325-42BB-AADF-ADDD3339AC3D}" type="parTrans" cxnId="{98C77369-4D0C-4887-AE42-2373981112C4}">
      <dgm:prSet/>
      <dgm:spPr/>
      <dgm:t>
        <a:bodyPr/>
        <a:lstStyle/>
        <a:p>
          <a:endParaRPr lang="ru-RU"/>
        </a:p>
      </dgm:t>
    </dgm:pt>
    <dgm:pt modelId="{9F0154CB-B3FD-49E7-871F-612B2B5AC168}" type="sibTrans" cxnId="{98C77369-4D0C-4887-AE42-2373981112C4}">
      <dgm:prSet/>
      <dgm:spPr/>
      <dgm:t>
        <a:bodyPr/>
        <a:lstStyle/>
        <a:p>
          <a:endParaRPr lang="ru-RU"/>
        </a:p>
      </dgm:t>
    </dgm:pt>
    <dgm:pt modelId="{4EF42ABC-89BA-474D-9FE8-CA371F1C8341}" type="pres">
      <dgm:prSet presAssocID="{FD2AF9C2-F342-407F-AF0B-228F7AEE9607}" presName="vert0" presStyleCnt="0">
        <dgm:presLayoutVars>
          <dgm:dir/>
          <dgm:animOne val="branch"/>
          <dgm:animLvl val="lvl"/>
        </dgm:presLayoutVars>
      </dgm:prSet>
      <dgm:spPr/>
    </dgm:pt>
    <dgm:pt modelId="{149CEED8-D811-4FE3-9E5D-53342A557B3A}" type="pres">
      <dgm:prSet presAssocID="{E6313D7B-1DD3-4F9C-9577-F24F5DC4845F}" presName="thickLine" presStyleLbl="alignNode1" presStyleIdx="0" presStyleCnt="1"/>
      <dgm:spPr/>
    </dgm:pt>
    <dgm:pt modelId="{2C51F481-1148-478F-80EC-4EA22BC63A8C}" type="pres">
      <dgm:prSet presAssocID="{E6313D7B-1DD3-4F9C-9577-F24F5DC4845F}" presName="horz1" presStyleCnt="0"/>
      <dgm:spPr/>
    </dgm:pt>
    <dgm:pt modelId="{02C7CE0D-1CEA-4EF4-AEB0-714C66CD8F2B}" type="pres">
      <dgm:prSet presAssocID="{E6313D7B-1DD3-4F9C-9577-F24F5DC4845F}" presName="tx1" presStyleLbl="revTx" presStyleIdx="0" presStyleCnt="10"/>
      <dgm:spPr/>
    </dgm:pt>
    <dgm:pt modelId="{B99F03DC-3C35-43A1-A003-3A9C30248511}" type="pres">
      <dgm:prSet presAssocID="{E6313D7B-1DD3-4F9C-9577-F24F5DC4845F}" presName="vert1" presStyleCnt="0"/>
      <dgm:spPr/>
    </dgm:pt>
    <dgm:pt modelId="{79D428E5-1A52-4EAF-B04D-8436F2FA9389}" type="pres">
      <dgm:prSet presAssocID="{ACA9A9D7-575B-45A9-BB20-BDD0F6546985}" presName="vertSpace2a" presStyleCnt="0"/>
      <dgm:spPr/>
    </dgm:pt>
    <dgm:pt modelId="{78CBEDDF-E336-48A7-88EA-D4FD8750EFE3}" type="pres">
      <dgm:prSet presAssocID="{ACA9A9D7-575B-45A9-BB20-BDD0F6546985}" presName="horz2" presStyleCnt="0"/>
      <dgm:spPr/>
    </dgm:pt>
    <dgm:pt modelId="{6290F29B-A139-4D0F-B7CB-245CE829BAB0}" type="pres">
      <dgm:prSet presAssocID="{ACA9A9D7-575B-45A9-BB20-BDD0F6546985}" presName="horzSpace2" presStyleCnt="0"/>
      <dgm:spPr/>
    </dgm:pt>
    <dgm:pt modelId="{69621B0C-D607-4A7D-8818-EE81FB278812}" type="pres">
      <dgm:prSet presAssocID="{ACA9A9D7-575B-45A9-BB20-BDD0F6546985}" presName="tx2" presStyleLbl="revTx" presStyleIdx="1" presStyleCnt="10"/>
      <dgm:spPr/>
    </dgm:pt>
    <dgm:pt modelId="{AE1E333A-3A23-45C5-9037-063DDC82C4E9}" type="pres">
      <dgm:prSet presAssocID="{ACA9A9D7-575B-45A9-BB20-BDD0F6546985}" presName="vert2" presStyleCnt="0"/>
      <dgm:spPr/>
    </dgm:pt>
    <dgm:pt modelId="{63C8DB5A-5054-43EF-A1DA-D195E0179B51}" type="pres">
      <dgm:prSet presAssocID="{ACA9A9D7-575B-45A9-BB20-BDD0F6546985}" presName="thinLine2b" presStyleLbl="callout" presStyleIdx="0" presStyleCnt="9"/>
      <dgm:spPr/>
    </dgm:pt>
    <dgm:pt modelId="{FD4EFA7B-FD71-4853-92A4-7684CFAE3549}" type="pres">
      <dgm:prSet presAssocID="{ACA9A9D7-575B-45A9-BB20-BDD0F6546985}" presName="vertSpace2b" presStyleCnt="0"/>
      <dgm:spPr/>
    </dgm:pt>
    <dgm:pt modelId="{0AC617B3-8EBD-4D6D-AE7A-01EBD8000E78}" type="pres">
      <dgm:prSet presAssocID="{449516CF-F4D5-4B30-8587-DC3D210CA6E7}" presName="horz2" presStyleCnt="0"/>
      <dgm:spPr/>
    </dgm:pt>
    <dgm:pt modelId="{545AAD5A-03E6-4918-B8EE-F1FE67205F8A}" type="pres">
      <dgm:prSet presAssocID="{449516CF-F4D5-4B30-8587-DC3D210CA6E7}" presName="horzSpace2" presStyleCnt="0"/>
      <dgm:spPr/>
    </dgm:pt>
    <dgm:pt modelId="{083A6716-6EFC-4CCE-B27F-A0D2A485F899}" type="pres">
      <dgm:prSet presAssocID="{449516CF-F4D5-4B30-8587-DC3D210CA6E7}" presName="tx2" presStyleLbl="revTx" presStyleIdx="2" presStyleCnt="10"/>
      <dgm:spPr/>
    </dgm:pt>
    <dgm:pt modelId="{1483C5DE-1679-40AE-824F-8FFE3FDF7B17}" type="pres">
      <dgm:prSet presAssocID="{449516CF-F4D5-4B30-8587-DC3D210CA6E7}" presName="vert2" presStyleCnt="0"/>
      <dgm:spPr/>
    </dgm:pt>
    <dgm:pt modelId="{7AD450C3-FFF9-4A40-A2F3-FEEB1876106D}" type="pres">
      <dgm:prSet presAssocID="{449516CF-F4D5-4B30-8587-DC3D210CA6E7}" presName="thinLine2b" presStyleLbl="callout" presStyleIdx="1" presStyleCnt="9"/>
      <dgm:spPr/>
    </dgm:pt>
    <dgm:pt modelId="{F5A7557C-0E0E-4D2C-A861-131CFE2303BE}" type="pres">
      <dgm:prSet presAssocID="{449516CF-F4D5-4B30-8587-DC3D210CA6E7}" presName="vertSpace2b" presStyleCnt="0"/>
      <dgm:spPr/>
    </dgm:pt>
    <dgm:pt modelId="{9697DD6C-EC7E-42D4-B13F-F1DD9B3B589F}" type="pres">
      <dgm:prSet presAssocID="{D11AC7BC-BE8A-464B-B498-483575E94B4E}" presName="horz2" presStyleCnt="0"/>
      <dgm:spPr/>
    </dgm:pt>
    <dgm:pt modelId="{C38367A7-D35D-41B0-851E-442C61657301}" type="pres">
      <dgm:prSet presAssocID="{D11AC7BC-BE8A-464B-B498-483575E94B4E}" presName="horzSpace2" presStyleCnt="0"/>
      <dgm:spPr/>
    </dgm:pt>
    <dgm:pt modelId="{B011D8CF-D63C-432E-89DA-F68C07FA58ED}" type="pres">
      <dgm:prSet presAssocID="{D11AC7BC-BE8A-464B-B498-483575E94B4E}" presName="tx2" presStyleLbl="revTx" presStyleIdx="3" presStyleCnt="10"/>
      <dgm:spPr/>
    </dgm:pt>
    <dgm:pt modelId="{B96AD8C9-5CEE-48CB-86A1-1A99F7EB58DC}" type="pres">
      <dgm:prSet presAssocID="{D11AC7BC-BE8A-464B-B498-483575E94B4E}" presName="vert2" presStyleCnt="0"/>
      <dgm:spPr/>
    </dgm:pt>
    <dgm:pt modelId="{6A8112CE-B24A-4952-BD2A-1BB32837F033}" type="pres">
      <dgm:prSet presAssocID="{D11AC7BC-BE8A-464B-B498-483575E94B4E}" presName="thinLine2b" presStyleLbl="callout" presStyleIdx="2" presStyleCnt="9"/>
      <dgm:spPr/>
    </dgm:pt>
    <dgm:pt modelId="{83740E4B-CAA6-4CCA-863B-FCBB6D52B28B}" type="pres">
      <dgm:prSet presAssocID="{D11AC7BC-BE8A-464B-B498-483575E94B4E}" presName="vertSpace2b" presStyleCnt="0"/>
      <dgm:spPr/>
    </dgm:pt>
    <dgm:pt modelId="{B896655F-4241-401A-AEF5-638BC27040E7}" type="pres">
      <dgm:prSet presAssocID="{FC4198D2-B0AA-4A8A-B22D-E7AEDE725855}" presName="horz2" presStyleCnt="0"/>
      <dgm:spPr/>
    </dgm:pt>
    <dgm:pt modelId="{EED82C48-3E04-4B7B-B50A-46EEED96BB57}" type="pres">
      <dgm:prSet presAssocID="{FC4198D2-B0AA-4A8A-B22D-E7AEDE725855}" presName="horzSpace2" presStyleCnt="0"/>
      <dgm:spPr/>
    </dgm:pt>
    <dgm:pt modelId="{0C501D26-EB8F-4503-AE4B-67AEF84B8A4F}" type="pres">
      <dgm:prSet presAssocID="{FC4198D2-B0AA-4A8A-B22D-E7AEDE725855}" presName="tx2" presStyleLbl="revTx" presStyleIdx="4" presStyleCnt="10"/>
      <dgm:spPr/>
    </dgm:pt>
    <dgm:pt modelId="{A24209C6-4643-48C7-A2CC-CA7EFE35074E}" type="pres">
      <dgm:prSet presAssocID="{FC4198D2-B0AA-4A8A-B22D-E7AEDE725855}" presName="vert2" presStyleCnt="0"/>
      <dgm:spPr/>
    </dgm:pt>
    <dgm:pt modelId="{2714234D-CEE3-4238-9D52-58AE937D1527}" type="pres">
      <dgm:prSet presAssocID="{FC4198D2-B0AA-4A8A-B22D-E7AEDE725855}" presName="thinLine2b" presStyleLbl="callout" presStyleIdx="3" presStyleCnt="9"/>
      <dgm:spPr/>
    </dgm:pt>
    <dgm:pt modelId="{C7D80074-9097-4187-952E-0D6B4943278F}" type="pres">
      <dgm:prSet presAssocID="{FC4198D2-B0AA-4A8A-B22D-E7AEDE725855}" presName="vertSpace2b" presStyleCnt="0"/>
      <dgm:spPr/>
    </dgm:pt>
    <dgm:pt modelId="{58BDC597-878E-4F2C-923A-9C832BCD7D56}" type="pres">
      <dgm:prSet presAssocID="{6D4017A5-B989-4845-8921-FE147EA33BC2}" presName="horz2" presStyleCnt="0"/>
      <dgm:spPr/>
    </dgm:pt>
    <dgm:pt modelId="{0B00E24B-2FFD-47B8-A0C4-EF9A9CCEEFDF}" type="pres">
      <dgm:prSet presAssocID="{6D4017A5-B989-4845-8921-FE147EA33BC2}" presName="horzSpace2" presStyleCnt="0"/>
      <dgm:spPr/>
    </dgm:pt>
    <dgm:pt modelId="{7BEF561D-1AAD-4D56-B17F-A20DCAA48596}" type="pres">
      <dgm:prSet presAssocID="{6D4017A5-B989-4845-8921-FE147EA33BC2}" presName="tx2" presStyleLbl="revTx" presStyleIdx="5" presStyleCnt="10"/>
      <dgm:spPr/>
    </dgm:pt>
    <dgm:pt modelId="{8E4D67D7-257B-47D7-B18A-A2F805ECAC34}" type="pres">
      <dgm:prSet presAssocID="{6D4017A5-B989-4845-8921-FE147EA33BC2}" presName="vert2" presStyleCnt="0"/>
      <dgm:spPr/>
    </dgm:pt>
    <dgm:pt modelId="{9451B329-275E-464D-9101-F2A84D44226D}" type="pres">
      <dgm:prSet presAssocID="{6D4017A5-B989-4845-8921-FE147EA33BC2}" presName="thinLine2b" presStyleLbl="callout" presStyleIdx="4" presStyleCnt="9"/>
      <dgm:spPr/>
    </dgm:pt>
    <dgm:pt modelId="{E8A42714-E243-435E-887A-DDD55F65985B}" type="pres">
      <dgm:prSet presAssocID="{6D4017A5-B989-4845-8921-FE147EA33BC2}" presName="vertSpace2b" presStyleCnt="0"/>
      <dgm:spPr/>
    </dgm:pt>
    <dgm:pt modelId="{3B2B53D0-C2B9-4321-8912-539292ADEAFE}" type="pres">
      <dgm:prSet presAssocID="{4866DB03-AFE0-42A9-AE7C-02974CA5DB03}" presName="horz2" presStyleCnt="0"/>
      <dgm:spPr/>
    </dgm:pt>
    <dgm:pt modelId="{7C6FE2FE-7994-439D-A7A7-44B172956ADC}" type="pres">
      <dgm:prSet presAssocID="{4866DB03-AFE0-42A9-AE7C-02974CA5DB03}" presName="horzSpace2" presStyleCnt="0"/>
      <dgm:spPr/>
    </dgm:pt>
    <dgm:pt modelId="{4C98B592-C675-440F-B8D0-E620992FFFE1}" type="pres">
      <dgm:prSet presAssocID="{4866DB03-AFE0-42A9-AE7C-02974CA5DB03}" presName="tx2" presStyleLbl="revTx" presStyleIdx="6" presStyleCnt="10"/>
      <dgm:spPr/>
    </dgm:pt>
    <dgm:pt modelId="{5264C361-72E5-4567-8E12-D74CD0A4079C}" type="pres">
      <dgm:prSet presAssocID="{4866DB03-AFE0-42A9-AE7C-02974CA5DB03}" presName="vert2" presStyleCnt="0"/>
      <dgm:spPr/>
    </dgm:pt>
    <dgm:pt modelId="{EB889D25-915C-451F-88E2-68423C91C089}" type="pres">
      <dgm:prSet presAssocID="{4866DB03-AFE0-42A9-AE7C-02974CA5DB03}" presName="thinLine2b" presStyleLbl="callout" presStyleIdx="5" presStyleCnt="9"/>
      <dgm:spPr/>
    </dgm:pt>
    <dgm:pt modelId="{A408B5AE-37AA-4DC1-8A22-2827CB114B1F}" type="pres">
      <dgm:prSet presAssocID="{4866DB03-AFE0-42A9-AE7C-02974CA5DB03}" presName="vertSpace2b" presStyleCnt="0"/>
      <dgm:spPr/>
    </dgm:pt>
    <dgm:pt modelId="{A029432E-6985-45E9-AA9A-14C646B1A4B0}" type="pres">
      <dgm:prSet presAssocID="{D5F30A4E-55F4-4F2F-B021-12E49ADF5B73}" presName="horz2" presStyleCnt="0"/>
      <dgm:spPr/>
    </dgm:pt>
    <dgm:pt modelId="{B926AE96-A47D-4675-9675-93F2E1CE95E8}" type="pres">
      <dgm:prSet presAssocID="{D5F30A4E-55F4-4F2F-B021-12E49ADF5B73}" presName="horzSpace2" presStyleCnt="0"/>
      <dgm:spPr/>
    </dgm:pt>
    <dgm:pt modelId="{18F4CEEA-60BC-42BF-8B50-2A4D071A4056}" type="pres">
      <dgm:prSet presAssocID="{D5F30A4E-55F4-4F2F-B021-12E49ADF5B73}" presName="tx2" presStyleLbl="revTx" presStyleIdx="7" presStyleCnt="10"/>
      <dgm:spPr/>
    </dgm:pt>
    <dgm:pt modelId="{75EA5EA6-1593-4106-923A-E880F4943E2C}" type="pres">
      <dgm:prSet presAssocID="{D5F30A4E-55F4-4F2F-B021-12E49ADF5B73}" presName="vert2" presStyleCnt="0"/>
      <dgm:spPr/>
    </dgm:pt>
    <dgm:pt modelId="{E5AF1361-5C2F-4675-B69D-7F0BAE003212}" type="pres">
      <dgm:prSet presAssocID="{D5F30A4E-55F4-4F2F-B021-12E49ADF5B73}" presName="thinLine2b" presStyleLbl="callout" presStyleIdx="6" presStyleCnt="9"/>
      <dgm:spPr/>
    </dgm:pt>
    <dgm:pt modelId="{E157D28C-6555-4B8C-AF8D-DBE7132CB2E7}" type="pres">
      <dgm:prSet presAssocID="{D5F30A4E-55F4-4F2F-B021-12E49ADF5B73}" presName="vertSpace2b" presStyleCnt="0"/>
      <dgm:spPr/>
    </dgm:pt>
    <dgm:pt modelId="{8DF59284-53D0-44F7-90F8-263C2FE677A4}" type="pres">
      <dgm:prSet presAssocID="{F565FB91-3B7E-4376-912B-7F9706B4C2BC}" presName="horz2" presStyleCnt="0"/>
      <dgm:spPr/>
    </dgm:pt>
    <dgm:pt modelId="{3641D4EF-0B6F-417F-8F18-7F4A7D26EF31}" type="pres">
      <dgm:prSet presAssocID="{F565FB91-3B7E-4376-912B-7F9706B4C2BC}" presName="horzSpace2" presStyleCnt="0"/>
      <dgm:spPr/>
    </dgm:pt>
    <dgm:pt modelId="{71139879-0D70-4342-89D4-BB1BE7BE7A20}" type="pres">
      <dgm:prSet presAssocID="{F565FB91-3B7E-4376-912B-7F9706B4C2BC}" presName="tx2" presStyleLbl="revTx" presStyleIdx="8" presStyleCnt="10"/>
      <dgm:spPr/>
    </dgm:pt>
    <dgm:pt modelId="{40FB7554-8C35-465A-A802-102E89B14068}" type="pres">
      <dgm:prSet presAssocID="{F565FB91-3B7E-4376-912B-7F9706B4C2BC}" presName="vert2" presStyleCnt="0"/>
      <dgm:spPr/>
    </dgm:pt>
    <dgm:pt modelId="{9D7DBDF8-390D-47D7-B4E0-94635B7A3EF1}" type="pres">
      <dgm:prSet presAssocID="{F565FB91-3B7E-4376-912B-7F9706B4C2BC}" presName="thinLine2b" presStyleLbl="callout" presStyleIdx="7" presStyleCnt="9"/>
      <dgm:spPr/>
    </dgm:pt>
    <dgm:pt modelId="{7BEB9050-90D7-4546-BC5D-22BC3C7ACEAF}" type="pres">
      <dgm:prSet presAssocID="{F565FB91-3B7E-4376-912B-7F9706B4C2BC}" presName="vertSpace2b" presStyleCnt="0"/>
      <dgm:spPr/>
    </dgm:pt>
    <dgm:pt modelId="{EB8DCC35-1FBA-4E2C-BFCA-AE42BDA43101}" type="pres">
      <dgm:prSet presAssocID="{3F508CA3-BD0D-414E-8D3F-AB802F23EE7E}" presName="horz2" presStyleCnt="0"/>
      <dgm:spPr/>
    </dgm:pt>
    <dgm:pt modelId="{07F29A9E-3878-4510-9B8B-3C5DBF4AC1D5}" type="pres">
      <dgm:prSet presAssocID="{3F508CA3-BD0D-414E-8D3F-AB802F23EE7E}" presName="horzSpace2" presStyleCnt="0"/>
      <dgm:spPr/>
    </dgm:pt>
    <dgm:pt modelId="{0336B470-3699-4610-9B97-769AD6D28496}" type="pres">
      <dgm:prSet presAssocID="{3F508CA3-BD0D-414E-8D3F-AB802F23EE7E}" presName="tx2" presStyleLbl="revTx" presStyleIdx="9" presStyleCnt="10"/>
      <dgm:spPr/>
    </dgm:pt>
    <dgm:pt modelId="{C0654F33-3118-4D5D-B9CF-000B8684EA3B}" type="pres">
      <dgm:prSet presAssocID="{3F508CA3-BD0D-414E-8D3F-AB802F23EE7E}" presName="vert2" presStyleCnt="0"/>
      <dgm:spPr/>
    </dgm:pt>
    <dgm:pt modelId="{2000B9CE-1AF5-4E81-A8A1-7CEC635A54AC}" type="pres">
      <dgm:prSet presAssocID="{3F508CA3-BD0D-414E-8D3F-AB802F23EE7E}" presName="thinLine2b" presStyleLbl="callout" presStyleIdx="8" presStyleCnt="9"/>
      <dgm:spPr/>
    </dgm:pt>
    <dgm:pt modelId="{A083A659-AB95-4569-A07A-42BAB27F5E2B}" type="pres">
      <dgm:prSet presAssocID="{3F508CA3-BD0D-414E-8D3F-AB802F23EE7E}" presName="vertSpace2b" presStyleCnt="0"/>
      <dgm:spPr/>
    </dgm:pt>
  </dgm:ptLst>
  <dgm:cxnLst>
    <dgm:cxn modelId="{ADF5E70A-214F-45BD-A84B-6F5B06E3E671}" type="presOf" srcId="{E6313D7B-1DD3-4F9C-9577-F24F5DC4845F}" destId="{02C7CE0D-1CEA-4EF4-AEB0-714C66CD8F2B}" srcOrd="0" destOrd="0" presId="urn:microsoft.com/office/officeart/2008/layout/LinedList"/>
    <dgm:cxn modelId="{DA0A1A10-07CD-4304-8501-BCDCE2D1FAD7}" srcId="{E6313D7B-1DD3-4F9C-9577-F24F5DC4845F}" destId="{449516CF-F4D5-4B30-8587-DC3D210CA6E7}" srcOrd="1" destOrd="0" parTransId="{0CF74E42-EEB5-4225-972D-BBCC1BAF468E}" sibTransId="{77DECCED-2D7D-4E49-A80B-E8A9491F8B1C}"/>
    <dgm:cxn modelId="{76678835-700B-46F3-8C22-ED036447E357}" srcId="{E6313D7B-1DD3-4F9C-9577-F24F5DC4845F}" destId="{D11AC7BC-BE8A-464B-B498-483575E94B4E}" srcOrd="2" destOrd="0" parTransId="{47F0DBDB-02C3-49D1-804C-9F60A2820480}" sibTransId="{16A5D8AB-C999-4F3D-9B6B-DDE16BB7AFEF}"/>
    <dgm:cxn modelId="{369E9137-499D-4B6C-AB52-3FDD1C86C840}" type="presOf" srcId="{6D4017A5-B989-4845-8921-FE147EA33BC2}" destId="{7BEF561D-1AAD-4D56-B17F-A20DCAA48596}" srcOrd="0" destOrd="0" presId="urn:microsoft.com/office/officeart/2008/layout/LinedList"/>
    <dgm:cxn modelId="{F0CFD05B-615D-456D-A52A-A9B449BCF00B}" type="presOf" srcId="{ACA9A9D7-575B-45A9-BB20-BDD0F6546985}" destId="{69621B0C-D607-4A7D-8818-EE81FB278812}" srcOrd="0" destOrd="0" presId="urn:microsoft.com/office/officeart/2008/layout/LinedList"/>
    <dgm:cxn modelId="{0A52695E-B548-4398-A6BC-0E2E157DA80F}" type="presOf" srcId="{F565FB91-3B7E-4376-912B-7F9706B4C2BC}" destId="{71139879-0D70-4342-89D4-BB1BE7BE7A20}" srcOrd="0" destOrd="0" presId="urn:microsoft.com/office/officeart/2008/layout/LinedList"/>
    <dgm:cxn modelId="{4D56C760-A29B-4CB6-8E08-32A104F44CBB}" srcId="{E6313D7B-1DD3-4F9C-9577-F24F5DC4845F}" destId="{ACA9A9D7-575B-45A9-BB20-BDD0F6546985}" srcOrd="0" destOrd="0" parTransId="{647DD240-D5CF-4570-8C4D-0090AEBE670F}" sibTransId="{EFD1ACB1-0B83-47C4-B5BF-8BD6AB959566}"/>
    <dgm:cxn modelId="{DC7F1347-7A96-4126-950A-5A3CCBC035A6}" type="presOf" srcId="{449516CF-F4D5-4B30-8587-DC3D210CA6E7}" destId="{083A6716-6EFC-4CCE-B27F-A0D2A485F899}" srcOrd="0" destOrd="0" presId="urn:microsoft.com/office/officeart/2008/layout/LinedList"/>
    <dgm:cxn modelId="{98C77369-4D0C-4887-AE42-2373981112C4}" srcId="{E6313D7B-1DD3-4F9C-9577-F24F5DC4845F}" destId="{3F508CA3-BD0D-414E-8D3F-AB802F23EE7E}" srcOrd="8" destOrd="0" parTransId="{254B56C6-F325-42BB-AADF-ADDD3339AC3D}" sibTransId="{9F0154CB-B3FD-49E7-871F-612B2B5AC168}"/>
    <dgm:cxn modelId="{0CFDE74D-FA9F-48E6-908E-3788088F845B}" type="presOf" srcId="{D11AC7BC-BE8A-464B-B498-483575E94B4E}" destId="{B011D8CF-D63C-432E-89DA-F68C07FA58ED}" srcOrd="0" destOrd="0" presId="urn:microsoft.com/office/officeart/2008/layout/LinedList"/>
    <dgm:cxn modelId="{6D883454-6C95-45CA-81EA-0CD7CABCE6CE}" srcId="{E6313D7B-1DD3-4F9C-9577-F24F5DC4845F}" destId="{D5F30A4E-55F4-4F2F-B021-12E49ADF5B73}" srcOrd="6" destOrd="0" parTransId="{F97B0C60-35EC-427A-8389-7D36F476B7CD}" sibTransId="{4572A060-49DC-4431-BA65-9F0F503E3517}"/>
    <dgm:cxn modelId="{54BBD282-8FE4-4AC7-8D24-1AD564962CCA}" type="presOf" srcId="{FC4198D2-B0AA-4A8A-B22D-E7AEDE725855}" destId="{0C501D26-EB8F-4503-AE4B-67AEF84B8A4F}" srcOrd="0" destOrd="0" presId="urn:microsoft.com/office/officeart/2008/layout/LinedList"/>
    <dgm:cxn modelId="{EF16F082-1A16-402A-BE4D-AF67FAE0743E}" srcId="{E6313D7B-1DD3-4F9C-9577-F24F5DC4845F}" destId="{4866DB03-AFE0-42A9-AE7C-02974CA5DB03}" srcOrd="5" destOrd="0" parTransId="{BF724822-EFF7-4768-AB1F-5D2A4554D182}" sibTransId="{A756AD54-D45E-4E6B-83EF-1AFD0158A6E7}"/>
    <dgm:cxn modelId="{EEF78694-396A-49D2-B9B2-3FDACD7B5AC3}" srcId="{E6313D7B-1DD3-4F9C-9577-F24F5DC4845F}" destId="{FC4198D2-B0AA-4A8A-B22D-E7AEDE725855}" srcOrd="3" destOrd="0" parTransId="{246E45BB-C0DA-4F8D-92BA-8C863B5FD3E6}" sibTransId="{D80F6FC0-F70B-4AF7-B04D-10815DAD8F28}"/>
    <dgm:cxn modelId="{A0AFC597-4DC2-4E78-96CA-A20717B5EC04}" type="presOf" srcId="{3F508CA3-BD0D-414E-8D3F-AB802F23EE7E}" destId="{0336B470-3699-4610-9B97-769AD6D28496}" srcOrd="0" destOrd="0" presId="urn:microsoft.com/office/officeart/2008/layout/LinedList"/>
    <dgm:cxn modelId="{AA960298-93EE-43D2-819E-A8AF4C109522}" type="presOf" srcId="{4866DB03-AFE0-42A9-AE7C-02974CA5DB03}" destId="{4C98B592-C675-440F-B8D0-E620992FFFE1}" srcOrd="0" destOrd="0" presId="urn:microsoft.com/office/officeart/2008/layout/LinedList"/>
    <dgm:cxn modelId="{467577CB-DD57-41E1-A561-DB6D490BC214}" srcId="{FD2AF9C2-F342-407F-AF0B-228F7AEE9607}" destId="{E6313D7B-1DD3-4F9C-9577-F24F5DC4845F}" srcOrd="0" destOrd="0" parTransId="{853CC972-4EE2-49A6-A31C-7EA3F4B9A26B}" sibTransId="{98030132-1663-4B84-B1CC-0C4E53DA3F50}"/>
    <dgm:cxn modelId="{FA8C8ADF-9A25-4BBC-8279-A2B2BECAA3FB}" srcId="{E6313D7B-1DD3-4F9C-9577-F24F5DC4845F}" destId="{F565FB91-3B7E-4376-912B-7F9706B4C2BC}" srcOrd="7" destOrd="0" parTransId="{4880D132-1491-46EE-8605-C026844203FE}" sibTransId="{FADAF618-9B7B-4C87-A12E-A763C7EE7160}"/>
    <dgm:cxn modelId="{CE25FCE4-AA64-4584-8DD0-5FCA27D83942}" type="presOf" srcId="{FD2AF9C2-F342-407F-AF0B-228F7AEE9607}" destId="{4EF42ABC-89BA-474D-9FE8-CA371F1C8341}" srcOrd="0" destOrd="0" presId="urn:microsoft.com/office/officeart/2008/layout/LinedList"/>
    <dgm:cxn modelId="{88E989F3-A597-4FC5-89F6-469AC9696DF3}" srcId="{E6313D7B-1DD3-4F9C-9577-F24F5DC4845F}" destId="{6D4017A5-B989-4845-8921-FE147EA33BC2}" srcOrd="4" destOrd="0" parTransId="{D2A40700-8C43-4491-849D-B111505F43A7}" sibTransId="{0FA16C51-A84E-448F-BA9C-820392CF38EE}"/>
    <dgm:cxn modelId="{03B9D0F3-051D-4628-9B2D-58FA543238BE}" type="presOf" srcId="{D5F30A4E-55F4-4F2F-B021-12E49ADF5B73}" destId="{18F4CEEA-60BC-42BF-8B50-2A4D071A4056}" srcOrd="0" destOrd="0" presId="urn:microsoft.com/office/officeart/2008/layout/LinedList"/>
    <dgm:cxn modelId="{763D8153-6EB8-4926-BB56-6D8461E37423}" type="presParOf" srcId="{4EF42ABC-89BA-474D-9FE8-CA371F1C8341}" destId="{149CEED8-D811-4FE3-9E5D-53342A557B3A}" srcOrd="0" destOrd="0" presId="urn:microsoft.com/office/officeart/2008/layout/LinedList"/>
    <dgm:cxn modelId="{A92492DD-864D-44BD-9281-076C7EB1100C}" type="presParOf" srcId="{4EF42ABC-89BA-474D-9FE8-CA371F1C8341}" destId="{2C51F481-1148-478F-80EC-4EA22BC63A8C}" srcOrd="1" destOrd="0" presId="urn:microsoft.com/office/officeart/2008/layout/LinedList"/>
    <dgm:cxn modelId="{4DE3DF6C-31A4-457E-8BE5-2A7797C17329}" type="presParOf" srcId="{2C51F481-1148-478F-80EC-4EA22BC63A8C}" destId="{02C7CE0D-1CEA-4EF4-AEB0-714C66CD8F2B}" srcOrd="0" destOrd="0" presId="urn:microsoft.com/office/officeart/2008/layout/LinedList"/>
    <dgm:cxn modelId="{DC0489A8-746F-45CC-A887-761C7B1057AB}" type="presParOf" srcId="{2C51F481-1148-478F-80EC-4EA22BC63A8C}" destId="{B99F03DC-3C35-43A1-A003-3A9C30248511}" srcOrd="1" destOrd="0" presId="urn:microsoft.com/office/officeart/2008/layout/LinedList"/>
    <dgm:cxn modelId="{7D04FBA4-6BD5-4E60-9EA6-9AAA3F07BB63}" type="presParOf" srcId="{B99F03DC-3C35-43A1-A003-3A9C30248511}" destId="{79D428E5-1A52-4EAF-B04D-8436F2FA9389}" srcOrd="0" destOrd="0" presId="urn:microsoft.com/office/officeart/2008/layout/LinedList"/>
    <dgm:cxn modelId="{19F64214-C1F5-4FD1-9A6C-9DC56606493F}" type="presParOf" srcId="{B99F03DC-3C35-43A1-A003-3A9C30248511}" destId="{78CBEDDF-E336-48A7-88EA-D4FD8750EFE3}" srcOrd="1" destOrd="0" presId="urn:microsoft.com/office/officeart/2008/layout/LinedList"/>
    <dgm:cxn modelId="{6583CC97-0CD5-424B-9ACC-8C873EF6D487}" type="presParOf" srcId="{78CBEDDF-E336-48A7-88EA-D4FD8750EFE3}" destId="{6290F29B-A139-4D0F-B7CB-245CE829BAB0}" srcOrd="0" destOrd="0" presId="urn:microsoft.com/office/officeart/2008/layout/LinedList"/>
    <dgm:cxn modelId="{6CBFED64-B715-4117-A3C4-8FD863D9C1A8}" type="presParOf" srcId="{78CBEDDF-E336-48A7-88EA-D4FD8750EFE3}" destId="{69621B0C-D607-4A7D-8818-EE81FB278812}" srcOrd="1" destOrd="0" presId="urn:microsoft.com/office/officeart/2008/layout/LinedList"/>
    <dgm:cxn modelId="{A75FBFDE-AE72-4A78-9729-3ECE56BA6185}" type="presParOf" srcId="{78CBEDDF-E336-48A7-88EA-D4FD8750EFE3}" destId="{AE1E333A-3A23-45C5-9037-063DDC82C4E9}" srcOrd="2" destOrd="0" presId="urn:microsoft.com/office/officeart/2008/layout/LinedList"/>
    <dgm:cxn modelId="{C2D460EC-2E54-477C-8FD9-B4CC0694329B}" type="presParOf" srcId="{B99F03DC-3C35-43A1-A003-3A9C30248511}" destId="{63C8DB5A-5054-43EF-A1DA-D195E0179B51}" srcOrd="2" destOrd="0" presId="urn:microsoft.com/office/officeart/2008/layout/LinedList"/>
    <dgm:cxn modelId="{6E71D445-D23B-4D60-907C-69CD444BBF67}" type="presParOf" srcId="{B99F03DC-3C35-43A1-A003-3A9C30248511}" destId="{FD4EFA7B-FD71-4853-92A4-7684CFAE3549}" srcOrd="3" destOrd="0" presId="urn:microsoft.com/office/officeart/2008/layout/LinedList"/>
    <dgm:cxn modelId="{03231EBA-F8CF-4ACD-B670-C71828D01C2E}" type="presParOf" srcId="{B99F03DC-3C35-43A1-A003-3A9C30248511}" destId="{0AC617B3-8EBD-4D6D-AE7A-01EBD8000E78}" srcOrd="4" destOrd="0" presId="urn:microsoft.com/office/officeart/2008/layout/LinedList"/>
    <dgm:cxn modelId="{F343D199-02A3-4600-9BEA-B8F3D2EAFAE0}" type="presParOf" srcId="{0AC617B3-8EBD-4D6D-AE7A-01EBD8000E78}" destId="{545AAD5A-03E6-4918-B8EE-F1FE67205F8A}" srcOrd="0" destOrd="0" presId="urn:microsoft.com/office/officeart/2008/layout/LinedList"/>
    <dgm:cxn modelId="{24351E8F-C791-4674-8446-25E14CC69305}" type="presParOf" srcId="{0AC617B3-8EBD-4D6D-AE7A-01EBD8000E78}" destId="{083A6716-6EFC-4CCE-B27F-A0D2A485F899}" srcOrd="1" destOrd="0" presId="urn:microsoft.com/office/officeart/2008/layout/LinedList"/>
    <dgm:cxn modelId="{7738A1A6-9272-4847-88F5-7466749CE2CB}" type="presParOf" srcId="{0AC617B3-8EBD-4D6D-AE7A-01EBD8000E78}" destId="{1483C5DE-1679-40AE-824F-8FFE3FDF7B17}" srcOrd="2" destOrd="0" presId="urn:microsoft.com/office/officeart/2008/layout/LinedList"/>
    <dgm:cxn modelId="{8433433C-B908-4F57-98B6-912A08753B43}" type="presParOf" srcId="{B99F03DC-3C35-43A1-A003-3A9C30248511}" destId="{7AD450C3-FFF9-4A40-A2F3-FEEB1876106D}" srcOrd="5" destOrd="0" presId="urn:microsoft.com/office/officeart/2008/layout/LinedList"/>
    <dgm:cxn modelId="{025B7B15-5302-49F0-851C-0AE1D8419A93}" type="presParOf" srcId="{B99F03DC-3C35-43A1-A003-3A9C30248511}" destId="{F5A7557C-0E0E-4D2C-A861-131CFE2303BE}" srcOrd="6" destOrd="0" presId="urn:microsoft.com/office/officeart/2008/layout/LinedList"/>
    <dgm:cxn modelId="{22A4FA0E-4EF2-4B0A-8B6B-038A0EACB065}" type="presParOf" srcId="{B99F03DC-3C35-43A1-A003-3A9C30248511}" destId="{9697DD6C-EC7E-42D4-B13F-F1DD9B3B589F}" srcOrd="7" destOrd="0" presId="urn:microsoft.com/office/officeart/2008/layout/LinedList"/>
    <dgm:cxn modelId="{5F4D4D14-E985-435C-A1E4-2D43D0812015}" type="presParOf" srcId="{9697DD6C-EC7E-42D4-B13F-F1DD9B3B589F}" destId="{C38367A7-D35D-41B0-851E-442C61657301}" srcOrd="0" destOrd="0" presId="urn:microsoft.com/office/officeart/2008/layout/LinedList"/>
    <dgm:cxn modelId="{2AD87F87-E10B-44D3-9674-603E3CD9FDF1}" type="presParOf" srcId="{9697DD6C-EC7E-42D4-B13F-F1DD9B3B589F}" destId="{B011D8CF-D63C-432E-89DA-F68C07FA58ED}" srcOrd="1" destOrd="0" presId="urn:microsoft.com/office/officeart/2008/layout/LinedList"/>
    <dgm:cxn modelId="{D79A9BC5-81F6-4CD7-BF23-29BB8557A0BA}" type="presParOf" srcId="{9697DD6C-EC7E-42D4-B13F-F1DD9B3B589F}" destId="{B96AD8C9-5CEE-48CB-86A1-1A99F7EB58DC}" srcOrd="2" destOrd="0" presId="urn:microsoft.com/office/officeart/2008/layout/LinedList"/>
    <dgm:cxn modelId="{F05CCDEE-4D6F-4342-B379-639CD64D71AF}" type="presParOf" srcId="{B99F03DC-3C35-43A1-A003-3A9C30248511}" destId="{6A8112CE-B24A-4952-BD2A-1BB32837F033}" srcOrd="8" destOrd="0" presId="urn:microsoft.com/office/officeart/2008/layout/LinedList"/>
    <dgm:cxn modelId="{FFE0FE6C-5543-4E37-ACF7-33034819B21C}" type="presParOf" srcId="{B99F03DC-3C35-43A1-A003-3A9C30248511}" destId="{83740E4B-CAA6-4CCA-863B-FCBB6D52B28B}" srcOrd="9" destOrd="0" presId="urn:microsoft.com/office/officeart/2008/layout/LinedList"/>
    <dgm:cxn modelId="{DBF37D19-D99D-4D21-9D02-558DE48F1076}" type="presParOf" srcId="{B99F03DC-3C35-43A1-A003-3A9C30248511}" destId="{B896655F-4241-401A-AEF5-638BC27040E7}" srcOrd="10" destOrd="0" presId="urn:microsoft.com/office/officeart/2008/layout/LinedList"/>
    <dgm:cxn modelId="{97DEABDD-0CD7-475C-886C-4474DB1E1435}" type="presParOf" srcId="{B896655F-4241-401A-AEF5-638BC27040E7}" destId="{EED82C48-3E04-4B7B-B50A-46EEED96BB57}" srcOrd="0" destOrd="0" presId="urn:microsoft.com/office/officeart/2008/layout/LinedList"/>
    <dgm:cxn modelId="{1A2AD511-E0A9-48CE-9906-7342FC704CD1}" type="presParOf" srcId="{B896655F-4241-401A-AEF5-638BC27040E7}" destId="{0C501D26-EB8F-4503-AE4B-67AEF84B8A4F}" srcOrd="1" destOrd="0" presId="urn:microsoft.com/office/officeart/2008/layout/LinedList"/>
    <dgm:cxn modelId="{2C5E8B03-D37C-43A1-B892-A655EDFB8B22}" type="presParOf" srcId="{B896655F-4241-401A-AEF5-638BC27040E7}" destId="{A24209C6-4643-48C7-A2CC-CA7EFE35074E}" srcOrd="2" destOrd="0" presId="urn:microsoft.com/office/officeart/2008/layout/LinedList"/>
    <dgm:cxn modelId="{E3A2AB59-737E-4179-85D3-7EA9729A2285}" type="presParOf" srcId="{B99F03DC-3C35-43A1-A003-3A9C30248511}" destId="{2714234D-CEE3-4238-9D52-58AE937D1527}" srcOrd="11" destOrd="0" presId="urn:microsoft.com/office/officeart/2008/layout/LinedList"/>
    <dgm:cxn modelId="{E829DA0F-943C-4F40-B86B-E062B5F45AD0}" type="presParOf" srcId="{B99F03DC-3C35-43A1-A003-3A9C30248511}" destId="{C7D80074-9097-4187-952E-0D6B4943278F}" srcOrd="12" destOrd="0" presId="urn:microsoft.com/office/officeart/2008/layout/LinedList"/>
    <dgm:cxn modelId="{CEB293A2-AD5F-42E5-9A79-6E31B36C68F7}" type="presParOf" srcId="{B99F03DC-3C35-43A1-A003-3A9C30248511}" destId="{58BDC597-878E-4F2C-923A-9C832BCD7D56}" srcOrd="13" destOrd="0" presId="urn:microsoft.com/office/officeart/2008/layout/LinedList"/>
    <dgm:cxn modelId="{941C521C-6C0B-4CF0-BB6C-B78AEB9FCA68}" type="presParOf" srcId="{58BDC597-878E-4F2C-923A-9C832BCD7D56}" destId="{0B00E24B-2FFD-47B8-A0C4-EF9A9CCEEFDF}" srcOrd="0" destOrd="0" presId="urn:microsoft.com/office/officeart/2008/layout/LinedList"/>
    <dgm:cxn modelId="{BA78888D-3CB3-44D8-887E-341D490CDB51}" type="presParOf" srcId="{58BDC597-878E-4F2C-923A-9C832BCD7D56}" destId="{7BEF561D-1AAD-4D56-B17F-A20DCAA48596}" srcOrd="1" destOrd="0" presId="urn:microsoft.com/office/officeart/2008/layout/LinedList"/>
    <dgm:cxn modelId="{C372ED55-4726-4BCE-9D63-698D0084774A}" type="presParOf" srcId="{58BDC597-878E-4F2C-923A-9C832BCD7D56}" destId="{8E4D67D7-257B-47D7-B18A-A2F805ECAC34}" srcOrd="2" destOrd="0" presId="urn:microsoft.com/office/officeart/2008/layout/LinedList"/>
    <dgm:cxn modelId="{01378384-54A4-41E6-B200-2BECEC63545A}" type="presParOf" srcId="{B99F03DC-3C35-43A1-A003-3A9C30248511}" destId="{9451B329-275E-464D-9101-F2A84D44226D}" srcOrd="14" destOrd="0" presId="urn:microsoft.com/office/officeart/2008/layout/LinedList"/>
    <dgm:cxn modelId="{A6C5E71A-4500-4B65-841C-FE4FE959CA78}" type="presParOf" srcId="{B99F03DC-3C35-43A1-A003-3A9C30248511}" destId="{E8A42714-E243-435E-887A-DDD55F65985B}" srcOrd="15" destOrd="0" presId="urn:microsoft.com/office/officeart/2008/layout/LinedList"/>
    <dgm:cxn modelId="{C927BFFB-64B3-4905-831C-80AFD51FC8DB}" type="presParOf" srcId="{B99F03DC-3C35-43A1-A003-3A9C30248511}" destId="{3B2B53D0-C2B9-4321-8912-539292ADEAFE}" srcOrd="16" destOrd="0" presId="urn:microsoft.com/office/officeart/2008/layout/LinedList"/>
    <dgm:cxn modelId="{64262B9C-CFC7-48A0-A4C5-826318203607}" type="presParOf" srcId="{3B2B53D0-C2B9-4321-8912-539292ADEAFE}" destId="{7C6FE2FE-7994-439D-A7A7-44B172956ADC}" srcOrd="0" destOrd="0" presId="urn:microsoft.com/office/officeart/2008/layout/LinedList"/>
    <dgm:cxn modelId="{409C791F-1E71-4E39-B0B4-C8742C19C8BE}" type="presParOf" srcId="{3B2B53D0-C2B9-4321-8912-539292ADEAFE}" destId="{4C98B592-C675-440F-B8D0-E620992FFFE1}" srcOrd="1" destOrd="0" presId="urn:microsoft.com/office/officeart/2008/layout/LinedList"/>
    <dgm:cxn modelId="{F9A7C823-7906-4464-8F31-AA53381B18F0}" type="presParOf" srcId="{3B2B53D0-C2B9-4321-8912-539292ADEAFE}" destId="{5264C361-72E5-4567-8E12-D74CD0A4079C}" srcOrd="2" destOrd="0" presId="urn:microsoft.com/office/officeart/2008/layout/LinedList"/>
    <dgm:cxn modelId="{AD33EECF-2BD6-49AA-B136-BA118D4BB1ED}" type="presParOf" srcId="{B99F03DC-3C35-43A1-A003-3A9C30248511}" destId="{EB889D25-915C-451F-88E2-68423C91C089}" srcOrd="17" destOrd="0" presId="urn:microsoft.com/office/officeart/2008/layout/LinedList"/>
    <dgm:cxn modelId="{0582F47A-6B96-4C1C-BCE9-87283EB624D8}" type="presParOf" srcId="{B99F03DC-3C35-43A1-A003-3A9C30248511}" destId="{A408B5AE-37AA-4DC1-8A22-2827CB114B1F}" srcOrd="18" destOrd="0" presId="urn:microsoft.com/office/officeart/2008/layout/LinedList"/>
    <dgm:cxn modelId="{950CD320-5DBF-4C74-85B1-25C63794DCD2}" type="presParOf" srcId="{B99F03DC-3C35-43A1-A003-3A9C30248511}" destId="{A029432E-6985-45E9-AA9A-14C646B1A4B0}" srcOrd="19" destOrd="0" presId="urn:microsoft.com/office/officeart/2008/layout/LinedList"/>
    <dgm:cxn modelId="{F49C83AB-C858-40B7-A1FA-D4C2C1A5AF20}" type="presParOf" srcId="{A029432E-6985-45E9-AA9A-14C646B1A4B0}" destId="{B926AE96-A47D-4675-9675-93F2E1CE95E8}" srcOrd="0" destOrd="0" presId="urn:microsoft.com/office/officeart/2008/layout/LinedList"/>
    <dgm:cxn modelId="{2538AAFF-29A3-43A8-A2FC-7096DD5D4917}" type="presParOf" srcId="{A029432E-6985-45E9-AA9A-14C646B1A4B0}" destId="{18F4CEEA-60BC-42BF-8B50-2A4D071A4056}" srcOrd="1" destOrd="0" presId="urn:microsoft.com/office/officeart/2008/layout/LinedList"/>
    <dgm:cxn modelId="{F28B13DD-AD57-4BF4-BC49-B314DDE3269D}" type="presParOf" srcId="{A029432E-6985-45E9-AA9A-14C646B1A4B0}" destId="{75EA5EA6-1593-4106-923A-E880F4943E2C}" srcOrd="2" destOrd="0" presId="urn:microsoft.com/office/officeart/2008/layout/LinedList"/>
    <dgm:cxn modelId="{AD0D3567-6FD6-4778-90EB-34D2A459989A}" type="presParOf" srcId="{B99F03DC-3C35-43A1-A003-3A9C30248511}" destId="{E5AF1361-5C2F-4675-B69D-7F0BAE003212}" srcOrd="20" destOrd="0" presId="urn:microsoft.com/office/officeart/2008/layout/LinedList"/>
    <dgm:cxn modelId="{2C894BAC-D8FE-43C5-BC95-36E3F4B18382}" type="presParOf" srcId="{B99F03DC-3C35-43A1-A003-3A9C30248511}" destId="{E157D28C-6555-4B8C-AF8D-DBE7132CB2E7}" srcOrd="21" destOrd="0" presId="urn:microsoft.com/office/officeart/2008/layout/LinedList"/>
    <dgm:cxn modelId="{0FE81952-14D5-4B59-A0C5-8C6418AE67B7}" type="presParOf" srcId="{B99F03DC-3C35-43A1-A003-3A9C30248511}" destId="{8DF59284-53D0-44F7-90F8-263C2FE677A4}" srcOrd="22" destOrd="0" presId="urn:microsoft.com/office/officeart/2008/layout/LinedList"/>
    <dgm:cxn modelId="{ECE6B645-EDAC-4B74-BAD8-1DC83CE817C0}" type="presParOf" srcId="{8DF59284-53D0-44F7-90F8-263C2FE677A4}" destId="{3641D4EF-0B6F-417F-8F18-7F4A7D26EF31}" srcOrd="0" destOrd="0" presId="urn:microsoft.com/office/officeart/2008/layout/LinedList"/>
    <dgm:cxn modelId="{E23051DB-7D50-453E-9334-6D8F8768F577}" type="presParOf" srcId="{8DF59284-53D0-44F7-90F8-263C2FE677A4}" destId="{71139879-0D70-4342-89D4-BB1BE7BE7A20}" srcOrd="1" destOrd="0" presId="urn:microsoft.com/office/officeart/2008/layout/LinedList"/>
    <dgm:cxn modelId="{9E79717E-DA35-474D-95B0-FEA25AAD3A44}" type="presParOf" srcId="{8DF59284-53D0-44F7-90F8-263C2FE677A4}" destId="{40FB7554-8C35-465A-A802-102E89B14068}" srcOrd="2" destOrd="0" presId="urn:microsoft.com/office/officeart/2008/layout/LinedList"/>
    <dgm:cxn modelId="{2E5F00DD-BD06-4832-93E4-8AC5006AA98C}" type="presParOf" srcId="{B99F03DC-3C35-43A1-A003-3A9C30248511}" destId="{9D7DBDF8-390D-47D7-B4E0-94635B7A3EF1}" srcOrd="23" destOrd="0" presId="urn:microsoft.com/office/officeart/2008/layout/LinedList"/>
    <dgm:cxn modelId="{E682298C-E4CE-40FD-9230-7FC7178FA90B}" type="presParOf" srcId="{B99F03DC-3C35-43A1-A003-3A9C30248511}" destId="{7BEB9050-90D7-4546-BC5D-22BC3C7ACEAF}" srcOrd="24" destOrd="0" presId="urn:microsoft.com/office/officeart/2008/layout/LinedList"/>
    <dgm:cxn modelId="{7FBCB312-0B64-42F7-BDCF-CC1D6E78681C}" type="presParOf" srcId="{B99F03DC-3C35-43A1-A003-3A9C30248511}" destId="{EB8DCC35-1FBA-4E2C-BFCA-AE42BDA43101}" srcOrd="25" destOrd="0" presId="urn:microsoft.com/office/officeart/2008/layout/LinedList"/>
    <dgm:cxn modelId="{D2758688-DBE1-48C2-86A3-54160E0ECC7A}" type="presParOf" srcId="{EB8DCC35-1FBA-4E2C-BFCA-AE42BDA43101}" destId="{07F29A9E-3878-4510-9B8B-3C5DBF4AC1D5}" srcOrd="0" destOrd="0" presId="urn:microsoft.com/office/officeart/2008/layout/LinedList"/>
    <dgm:cxn modelId="{A8067CD2-E27A-4CED-B0D9-F3FBD111752F}" type="presParOf" srcId="{EB8DCC35-1FBA-4E2C-BFCA-AE42BDA43101}" destId="{0336B470-3699-4610-9B97-769AD6D28496}" srcOrd="1" destOrd="0" presId="urn:microsoft.com/office/officeart/2008/layout/LinedList"/>
    <dgm:cxn modelId="{8D33B4DF-99E8-4974-BD2A-F04D6BC29E1A}" type="presParOf" srcId="{EB8DCC35-1FBA-4E2C-BFCA-AE42BDA43101}" destId="{C0654F33-3118-4D5D-B9CF-000B8684EA3B}" srcOrd="2" destOrd="0" presId="urn:microsoft.com/office/officeart/2008/layout/LinedList"/>
    <dgm:cxn modelId="{70D0F0E8-5756-4B5F-A965-AC478B2F9301}" type="presParOf" srcId="{B99F03DC-3C35-43A1-A003-3A9C30248511}" destId="{2000B9CE-1AF5-4E81-A8A1-7CEC635A54AC}" srcOrd="26" destOrd="0" presId="urn:microsoft.com/office/officeart/2008/layout/LinedList"/>
    <dgm:cxn modelId="{B2273BEE-7950-46CF-8CF0-5EBE10017C79}" type="presParOf" srcId="{B99F03DC-3C35-43A1-A003-3A9C30248511}" destId="{A083A659-AB95-4569-A07A-42BAB27F5E2B}" srcOrd="27"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AA3527-C27A-4B15-8918-38C69383CF4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8B5FDA96-750B-4DA7-8A56-0EBF7CF46C72}">
      <dgm:prSet/>
      <dgm:spPr/>
      <dgm:t>
        <a:bodyPr/>
        <a:lstStyle/>
        <a:p>
          <a:pPr rtl="0"/>
          <a:r>
            <a:rPr lang="uz-Cyrl-UZ" dirty="0"/>
            <a:t>Одоб-ахлоқ комиссияси:</a:t>
          </a:r>
          <a:endParaRPr lang="ru-RU" dirty="0"/>
        </a:p>
      </dgm:t>
    </dgm:pt>
    <dgm:pt modelId="{3651B294-E167-4AF0-BBA9-3A127943AA26}" type="parTrans" cxnId="{EA763756-E773-4FFB-BF07-EA172B623FFF}">
      <dgm:prSet/>
      <dgm:spPr/>
      <dgm:t>
        <a:bodyPr/>
        <a:lstStyle/>
        <a:p>
          <a:endParaRPr lang="ru-RU"/>
        </a:p>
      </dgm:t>
    </dgm:pt>
    <dgm:pt modelId="{857D7AEF-E7F0-4B30-865A-F34694B2DCD0}" type="sibTrans" cxnId="{EA763756-E773-4FFB-BF07-EA172B623FFF}">
      <dgm:prSet/>
      <dgm:spPr/>
      <dgm:t>
        <a:bodyPr/>
        <a:lstStyle/>
        <a:p>
          <a:endParaRPr lang="ru-RU"/>
        </a:p>
      </dgm:t>
    </dgm:pt>
    <dgm:pt modelId="{F019431B-8DD1-4158-8029-7EDC2B076CF3}">
      <dgm:prSet/>
      <dgm:spPr/>
      <dgm:t>
        <a:bodyPr/>
        <a:lstStyle/>
        <a:p>
          <a:pPr rtl="0"/>
          <a:r>
            <a:rPr lang="uz-Cyrl-UZ" dirty="0"/>
            <a:t>ушбу Қонунда белгиланган талабларга давлат органи ёки бошқа ташкилот ходими томонидан риоя этилишини таъминлаш чораларини кўриш</a:t>
          </a:r>
          <a:endParaRPr lang="ru-RU" dirty="0"/>
        </a:p>
      </dgm:t>
    </dgm:pt>
    <dgm:pt modelId="{E643BE33-99CD-431C-BD30-EE2A1C54B485}" type="parTrans" cxnId="{8EED35AD-EC75-44E1-B53D-AA01C8D92B89}">
      <dgm:prSet/>
      <dgm:spPr/>
      <dgm:t>
        <a:bodyPr/>
        <a:lstStyle/>
        <a:p>
          <a:endParaRPr lang="ru-RU"/>
        </a:p>
      </dgm:t>
    </dgm:pt>
    <dgm:pt modelId="{D6523242-34CF-4505-B440-0384B888A00D}" type="sibTrans" cxnId="{8EED35AD-EC75-44E1-B53D-AA01C8D92B89}">
      <dgm:prSet/>
      <dgm:spPr/>
      <dgm:t>
        <a:bodyPr/>
        <a:lstStyle/>
        <a:p>
          <a:endParaRPr lang="ru-RU"/>
        </a:p>
      </dgm:t>
    </dgm:pt>
    <dgm:pt modelId="{244CECF4-4978-4D55-B4CD-4D1DC49F3A45}">
      <dgm:prSet/>
      <dgm:spPr/>
      <dgm:t>
        <a:bodyPr/>
        <a:lstStyle/>
        <a:p>
          <a:pPr rtl="0"/>
          <a:r>
            <a:rPr lang="uz-Cyrl-UZ" dirty="0"/>
            <a:t>манфаатлар тўқнашувини тартибга солиш юзасидан давлат органининг ёки бошқа ташкилотнинг раҳбар ходимлари томонидан кўрилаётган чораларнинг етарлилиги (тўғрилиги) тўғрисидаги масалаларни кўриб чиқиш</a:t>
          </a:r>
          <a:endParaRPr lang="ru-RU" dirty="0"/>
        </a:p>
      </dgm:t>
    </dgm:pt>
    <dgm:pt modelId="{F31B7D6D-E466-4A59-8539-3CEB845EB1CA}" type="parTrans" cxnId="{EFD65409-6E1F-4218-B3E6-ABF8B22B58B3}">
      <dgm:prSet/>
      <dgm:spPr/>
      <dgm:t>
        <a:bodyPr/>
        <a:lstStyle/>
        <a:p>
          <a:endParaRPr lang="ru-RU"/>
        </a:p>
      </dgm:t>
    </dgm:pt>
    <dgm:pt modelId="{F7D32D37-BF7E-41DC-ABD5-9F336B9EFB77}" type="sibTrans" cxnId="{EFD65409-6E1F-4218-B3E6-ABF8B22B58B3}">
      <dgm:prSet/>
      <dgm:spPr/>
      <dgm:t>
        <a:bodyPr/>
        <a:lstStyle/>
        <a:p>
          <a:endParaRPr lang="ru-RU"/>
        </a:p>
      </dgm:t>
    </dgm:pt>
    <dgm:pt modelId="{0F3FCCC8-03EF-42DA-BFB7-C9361F125472}">
      <dgm:prSet/>
      <dgm:spPr/>
      <dgm:t>
        <a:bodyPr/>
        <a:lstStyle/>
        <a:p>
          <a:pPr rtl="0"/>
          <a:r>
            <a:rPr lang="uz-Cyrl-UZ" dirty="0"/>
            <a:t>мавжуд манфаатлар тўқнашуви билан боғлиқ ҳоллар устидан коллегиал назоратни амалга ошириш;</a:t>
          </a:r>
          <a:endParaRPr lang="ru-RU" dirty="0"/>
        </a:p>
      </dgm:t>
    </dgm:pt>
    <dgm:pt modelId="{FAF3C32F-E066-4B4E-929F-AD0AD746A3D2}" type="parTrans" cxnId="{80BD07D5-FAA9-43B7-B66C-90FF0C12FAF0}">
      <dgm:prSet/>
      <dgm:spPr/>
      <dgm:t>
        <a:bodyPr/>
        <a:lstStyle/>
        <a:p>
          <a:endParaRPr lang="ru-RU"/>
        </a:p>
      </dgm:t>
    </dgm:pt>
    <dgm:pt modelId="{03CF7F02-4837-4DB1-9222-0E73E61E2AAA}" type="sibTrans" cxnId="{80BD07D5-FAA9-43B7-B66C-90FF0C12FAF0}">
      <dgm:prSet/>
      <dgm:spPr/>
      <dgm:t>
        <a:bodyPr/>
        <a:lstStyle/>
        <a:p>
          <a:endParaRPr lang="ru-RU"/>
        </a:p>
      </dgm:t>
    </dgm:pt>
    <dgm:pt modelId="{205141CF-549D-4892-B366-9B38A612F07B}">
      <dgm:prSet/>
      <dgm:spPr/>
      <dgm:t>
        <a:bodyPr/>
        <a:lstStyle/>
        <a:p>
          <a:pPr rtl="0"/>
          <a:r>
            <a:rPr lang="uz-Cyrl-UZ" dirty="0"/>
            <a:t>ушбу Қонунда белгиланган талабларнинг давлат органи ёки бошқа ташкилот ходимлари томонидан бузилишлари мавжудлиги (мавжуд эмаслиги) тўғрисида хизмат текшируви натижаларига кўра хулоса чиқариш</a:t>
          </a:r>
          <a:endParaRPr lang="ru-RU" dirty="0"/>
        </a:p>
      </dgm:t>
    </dgm:pt>
    <dgm:pt modelId="{0728E282-B478-4D91-8589-DB77E9D69389}" type="parTrans" cxnId="{25D0A17E-50D0-4F19-B346-8F7025C1D73A}">
      <dgm:prSet/>
      <dgm:spPr/>
      <dgm:t>
        <a:bodyPr/>
        <a:lstStyle/>
        <a:p>
          <a:endParaRPr lang="ru-RU"/>
        </a:p>
      </dgm:t>
    </dgm:pt>
    <dgm:pt modelId="{5F2E0032-7B6D-42EB-81A5-24BCDE08FACE}" type="sibTrans" cxnId="{25D0A17E-50D0-4F19-B346-8F7025C1D73A}">
      <dgm:prSet/>
      <dgm:spPr/>
      <dgm:t>
        <a:bodyPr/>
        <a:lstStyle/>
        <a:p>
          <a:endParaRPr lang="ru-RU"/>
        </a:p>
      </dgm:t>
    </dgm:pt>
    <dgm:pt modelId="{D34DF77B-56EC-4A1A-97CE-3550592D5578}">
      <dgm:prSet/>
      <dgm:spPr/>
      <dgm:t>
        <a:bodyPr/>
        <a:lstStyle/>
        <a:p>
          <a:pPr rtl="0"/>
          <a:r>
            <a:rPr lang="uz-Cyrl-UZ" dirty="0"/>
            <a:t>манфаатлар тўқнашуви тўғрисида хабар қилмаган, била туриб ёлғон ёки нотўғри ахборот тақдим этган ёхуд бундай ахборотни яширган ходимни жавобгарликка тортиш ҳақида давлат органининг ёки бошқа ташкилотнинг раҳбарига таклиф киритиш.</a:t>
          </a:r>
          <a:endParaRPr lang="ru-RU" dirty="0"/>
        </a:p>
      </dgm:t>
    </dgm:pt>
    <dgm:pt modelId="{E307B49A-19CA-457B-8637-DA53318538AB}" type="parTrans" cxnId="{8E3B2E4D-05A9-48BB-9465-08701F8AB1C9}">
      <dgm:prSet/>
      <dgm:spPr/>
      <dgm:t>
        <a:bodyPr/>
        <a:lstStyle/>
        <a:p>
          <a:endParaRPr lang="ru-RU"/>
        </a:p>
      </dgm:t>
    </dgm:pt>
    <dgm:pt modelId="{B3D9516F-97FC-4030-BE61-2336B501D4B8}" type="sibTrans" cxnId="{8E3B2E4D-05A9-48BB-9465-08701F8AB1C9}">
      <dgm:prSet/>
      <dgm:spPr/>
      <dgm:t>
        <a:bodyPr/>
        <a:lstStyle/>
        <a:p>
          <a:endParaRPr lang="ru-RU"/>
        </a:p>
      </dgm:t>
    </dgm:pt>
    <dgm:pt modelId="{ABBE05B0-412B-4710-94C5-4F5FB100C68B}" type="pres">
      <dgm:prSet presAssocID="{0FAA3527-C27A-4B15-8918-38C69383CF49}" presName="vert0" presStyleCnt="0">
        <dgm:presLayoutVars>
          <dgm:dir/>
          <dgm:animOne val="branch"/>
          <dgm:animLvl val="lvl"/>
        </dgm:presLayoutVars>
      </dgm:prSet>
      <dgm:spPr/>
    </dgm:pt>
    <dgm:pt modelId="{F7FBB39F-1F83-4905-975B-34E16ACDA167}" type="pres">
      <dgm:prSet presAssocID="{8B5FDA96-750B-4DA7-8A56-0EBF7CF46C72}" presName="thickLine" presStyleLbl="alignNode1" presStyleIdx="0" presStyleCnt="1"/>
      <dgm:spPr/>
    </dgm:pt>
    <dgm:pt modelId="{CE359D47-80C2-413B-BAD1-E6B1795EC2ED}" type="pres">
      <dgm:prSet presAssocID="{8B5FDA96-750B-4DA7-8A56-0EBF7CF46C72}" presName="horz1" presStyleCnt="0"/>
      <dgm:spPr/>
    </dgm:pt>
    <dgm:pt modelId="{7055AF0B-48BB-4B7E-922E-509032C6D163}" type="pres">
      <dgm:prSet presAssocID="{8B5FDA96-750B-4DA7-8A56-0EBF7CF46C72}" presName="tx1" presStyleLbl="revTx" presStyleIdx="0" presStyleCnt="6"/>
      <dgm:spPr/>
    </dgm:pt>
    <dgm:pt modelId="{9BF57D71-72EC-481C-948D-93B0B7B99B0D}" type="pres">
      <dgm:prSet presAssocID="{8B5FDA96-750B-4DA7-8A56-0EBF7CF46C72}" presName="vert1" presStyleCnt="0"/>
      <dgm:spPr/>
    </dgm:pt>
    <dgm:pt modelId="{233C2BC0-8FBE-4093-A74E-8AA48C8DA188}" type="pres">
      <dgm:prSet presAssocID="{F019431B-8DD1-4158-8029-7EDC2B076CF3}" presName="vertSpace2a" presStyleCnt="0"/>
      <dgm:spPr/>
    </dgm:pt>
    <dgm:pt modelId="{FA6841BE-CE4D-44C1-B2D9-7BC958156222}" type="pres">
      <dgm:prSet presAssocID="{F019431B-8DD1-4158-8029-7EDC2B076CF3}" presName="horz2" presStyleCnt="0"/>
      <dgm:spPr/>
    </dgm:pt>
    <dgm:pt modelId="{0F357DD3-C72F-4773-8B95-77A10EAAB14B}" type="pres">
      <dgm:prSet presAssocID="{F019431B-8DD1-4158-8029-7EDC2B076CF3}" presName="horzSpace2" presStyleCnt="0"/>
      <dgm:spPr/>
    </dgm:pt>
    <dgm:pt modelId="{4F9852E5-390C-486F-8CBB-87BB896DDEA6}" type="pres">
      <dgm:prSet presAssocID="{F019431B-8DD1-4158-8029-7EDC2B076CF3}" presName="tx2" presStyleLbl="revTx" presStyleIdx="1" presStyleCnt="6"/>
      <dgm:spPr/>
    </dgm:pt>
    <dgm:pt modelId="{26B107C2-7347-4FDE-95E2-89C9A2E23883}" type="pres">
      <dgm:prSet presAssocID="{F019431B-8DD1-4158-8029-7EDC2B076CF3}" presName="vert2" presStyleCnt="0"/>
      <dgm:spPr/>
    </dgm:pt>
    <dgm:pt modelId="{1B2B41FE-012E-4600-B2F3-5C10FB8110F1}" type="pres">
      <dgm:prSet presAssocID="{F019431B-8DD1-4158-8029-7EDC2B076CF3}" presName="thinLine2b" presStyleLbl="callout" presStyleIdx="0" presStyleCnt="5"/>
      <dgm:spPr/>
    </dgm:pt>
    <dgm:pt modelId="{29240BAC-AE62-460E-AD19-5F4EF189AA9C}" type="pres">
      <dgm:prSet presAssocID="{F019431B-8DD1-4158-8029-7EDC2B076CF3}" presName="vertSpace2b" presStyleCnt="0"/>
      <dgm:spPr/>
    </dgm:pt>
    <dgm:pt modelId="{7547952E-179C-4090-B32B-BFB11034B27A}" type="pres">
      <dgm:prSet presAssocID="{244CECF4-4978-4D55-B4CD-4D1DC49F3A45}" presName="horz2" presStyleCnt="0"/>
      <dgm:spPr/>
    </dgm:pt>
    <dgm:pt modelId="{CDED2009-FFC3-49DD-BEE6-FBDE4E7F7495}" type="pres">
      <dgm:prSet presAssocID="{244CECF4-4978-4D55-B4CD-4D1DC49F3A45}" presName="horzSpace2" presStyleCnt="0"/>
      <dgm:spPr/>
    </dgm:pt>
    <dgm:pt modelId="{610E5915-6675-4F9D-90B6-6834A6710223}" type="pres">
      <dgm:prSet presAssocID="{244CECF4-4978-4D55-B4CD-4D1DC49F3A45}" presName="tx2" presStyleLbl="revTx" presStyleIdx="2" presStyleCnt="6"/>
      <dgm:spPr/>
    </dgm:pt>
    <dgm:pt modelId="{3210921E-696F-4FA8-9290-31FF433AEC43}" type="pres">
      <dgm:prSet presAssocID="{244CECF4-4978-4D55-B4CD-4D1DC49F3A45}" presName="vert2" presStyleCnt="0"/>
      <dgm:spPr/>
    </dgm:pt>
    <dgm:pt modelId="{CC3A206A-4849-47B6-BC95-B3F755D85388}" type="pres">
      <dgm:prSet presAssocID="{244CECF4-4978-4D55-B4CD-4D1DC49F3A45}" presName="thinLine2b" presStyleLbl="callout" presStyleIdx="1" presStyleCnt="5"/>
      <dgm:spPr/>
    </dgm:pt>
    <dgm:pt modelId="{A9DAB9E0-1D70-4263-AF3D-754DCFCD5139}" type="pres">
      <dgm:prSet presAssocID="{244CECF4-4978-4D55-B4CD-4D1DC49F3A45}" presName="vertSpace2b" presStyleCnt="0"/>
      <dgm:spPr/>
    </dgm:pt>
    <dgm:pt modelId="{2792A785-09AB-45D8-AC30-A41C8C73D763}" type="pres">
      <dgm:prSet presAssocID="{0F3FCCC8-03EF-42DA-BFB7-C9361F125472}" presName="horz2" presStyleCnt="0"/>
      <dgm:spPr/>
    </dgm:pt>
    <dgm:pt modelId="{6DD55386-1EC1-4FB6-8DFA-0C9CD4CE5655}" type="pres">
      <dgm:prSet presAssocID="{0F3FCCC8-03EF-42DA-BFB7-C9361F125472}" presName="horzSpace2" presStyleCnt="0"/>
      <dgm:spPr/>
    </dgm:pt>
    <dgm:pt modelId="{99DF4B0E-EFEA-4F32-B57B-EEDFDF1710DA}" type="pres">
      <dgm:prSet presAssocID="{0F3FCCC8-03EF-42DA-BFB7-C9361F125472}" presName="tx2" presStyleLbl="revTx" presStyleIdx="3" presStyleCnt="6"/>
      <dgm:spPr/>
    </dgm:pt>
    <dgm:pt modelId="{F9541330-0AE4-4683-A414-21127E3E0AFB}" type="pres">
      <dgm:prSet presAssocID="{0F3FCCC8-03EF-42DA-BFB7-C9361F125472}" presName="vert2" presStyleCnt="0"/>
      <dgm:spPr/>
    </dgm:pt>
    <dgm:pt modelId="{483DDB90-578A-485C-9B14-A66338FE7B7F}" type="pres">
      <dgm:prSet presAssocID="{0F3FCCC8-03EF-42DA-BFB7-C9361F125472}" presName="thinLine2b" presStyleLbl="callout" presStyleIdx="2" presStyleCnt="5"/>
      <dgm:spPr/>
    </dgm:pt>
    <dgm:pt modelId="{AA7C46DB-148B-44B1-B97B-BD770043FEE1}" type="pres">
      <dgm:prSet presAssocID="{0F3FCCC8-03EF-42DA-BFB7-C9361F125472}" presName="vertSpace2b" presStyleCnt="0"/>
      <dgm:spPr/>
    </dgm:pt>
    <dgm:pt modelId="{6C363DA2-11B8-474D-95A7-FC1B030352C4}" type="pres">
      <dgm:prSet presAssocID="{205141CF-549D-4892-B366-9B38A612F07B}" presName="horz2" presStyleCnt="0"/>
      <dgm:spPr/>
    </dgm:pt>
    <dgm:pt modelId="{664341D5-7279-48F6-B2E3-B7CF0340D34C}" type="pres">
      <dgm:prSet presAssocID="{205141CF-549D-4892-B366-9B38A612F07B}" presName="horzSpace2" presStyleCnt="0"/>
      <dgm:spPr/>
    </dgm:pt>
    <dgm:pt modelId="{CC208E13-DADD-4CD4-B910-3524FB6469F1}" type="pres">
      <dgm:prSet presAssocID="{205141CF-549D-4892-B366-9B38A612F07B}" presName="tx2" presStyleLbl="revTx" presStyleIdx="4" presStyleCnt="6"/>
      <dgm:spPr/>
    </dgm:pt>
    <dgm:pt modelId="{EDB3B5C7-0E50-414D-96A7-F4B32598727A}" type="pres">
      <dgm:prSet presAssocID="{205141CF-549D-4892-B366-9B38A612F07B}" presName="vert2" presStyleCnt="0"/>
      <dgm:spPr/>
    </dgm:pt>
    <dgm:pt modelId="{B34F756A-C60D-4B03-9156-3C635235F2AC}" type="pres">
      <dgm:prSet presAssocID="{205141CF-549D-4892-B366-9B38A612F07B}" presName="thinLine2b" presStyleLbl="callout" presStyleIdx="3" presStyleCnt="5"/>
      <dgm:spPr/>
    </dgm:pt>
    <dgm:pt modelId="{00BBA199-400A-4C38-AAD4-4E180B6741EF}" type="pres">
      <dgm:prSet presAssocID="{205141CF-549D-4892-B366-9B38A612F07B}" presName="vertSpace2b" presStyleCnt="0"/>
      <dgm:spPr/>
    </dgm:pt>
    <dgm:pt modelId="{9EA7F866-F591-4E41-AE02-CD3290267E7E}" type="pres">
      <dgm:prSet presAssocID="{D34DF77B-56EC-4A1A-97CE-3550592D5578}" presName="horz2" presStyleCnt="0"/>
      <dgm:spPr/>
    </dgm:pt>
    <dgm:pt modelId="{F0C6ED4A-772F-4059-BF0B-423CE4662002}" type="pres">
      <dgm:prSet presAssocID="{D34DF77B-56EC-4A1A-97CE-3550592D5578}" presName="horzSpace2" presStyleCnt="0"/>
      <dgm:spPr/>
    </dgm:pt>
    <dgm:pt modelId="{908D995F-4400-4F85-B300-42F36210BD9A}" type="pres">
      <dgm:prSet presAssocID="{D34DF77B-56EC-4A1A-97CE-3550592D5578}" presName="tx2" presStyleLbl="revTx" presStyleIdx="5" presStyleCnt="6"/>
      <dgm:spPr/>
    </dgm:pt>
    <dgm:pt modelId="{210E1010-5CBF-45B2-AB75-33B285BACEE3}" type="pres">
      <dgm:prSet presAssocID="{D34DF77B-56EC-4A1A-97CE-3550592D5578}" presName="vert2" presStyleCnt="0"/>
      <dgm:spPr/>
    </dgm:pt>
    <dgm:pt modelId="{ABE57044-CAC7-4820-A95E-0085C42C7ACB}" type="pres">
      <dgm:prSet presAssocID="{D34DF77B-56EC-4A1A-97CE-3550592D5578}" presName="thinLine2b" presStyleLbl="callout" presStyleIdx="4" presStyleCnt="5"/>
      <dgm:spPr/>
    </dgm:pt>
    <dgm:pt modelId="{2108FCDF-971D-4ADE-9862-DCDBA629E93F}" type="pres">
      <dgm:prSet presAssocID="{D34DF77B-56EC-4A1A-97CE-3550592D5578}" presName="vertSpace2b" presStyleCnt="0"/>
      <dgm:spPr/>
    </dgm:pt>
  </dgm:ptLst>
  <dgm:cxnLst>
    <dgm:cxn modelId="{EFD65409-6E1F-4218-B3E6-ABF8B22B58B3}" srcId="{8B5FDA96-750B-4DA7-8A56-0EBF7CF46C72}" destId="{244CECF4-4978-4D55-B4CD-4D1DC49F3A45}" srcOrd="1" destOrd="0" parTransId="{F31B7D6D-E466-4A59-8539-3CEB845EB1CA}" sibTransId="{F7D32D37-BF7E-41DC-ABD5-9F336B9EFB77}"/>
    <dgm:cxn modelId="{C4717949-7CEE-4195-A42C-6DAA433FD2C0}" type="presOf" srcId="{0FAA3527-C27A-4B15-8918-38C69383CF49}" destId="{ABBE05B0-412B-4710-94C5-4F5FB100C68B}" srcOrd="0" destOrd="0" presId="urn:microsoft.com/office/officeart/2008/layout/LinedList"/>
    <dgm:cxn modelId="{8E3B2E4D-05A9-48BB-9465-08701F8AB1C9}" srcId="{8B5FDA96-750B-4DA7-8A56-0EBF7CF46C72}" destId="{D34DF77B-56EC-4A1A-97CE-3550592D5578}" srcOrd="4" destOrd="0" parTransId="{E307B49A-19CA-457B-8637-DA53318538AB}" sibTransId="{B3D9516F-97FC-4030-BE61-2336B501D4B8}"/>
    <dgm:cxn modelId="{3B2C386E-F3ED-4576-851F-348C5E87353F}" type="presOf" srcId="{244CECF4-4978-4D55-B4CD-4D1DC49F3A45}" destId="{610E5915-6675-4F9D-90B6-6834A6710223}" srcOrd="0" destOrd="0" presId="urn:microsoft.com/office/officeart/2008/layout/LinedList"/>
    <dgm:cxn modelId="{9F5BA075-F046-4592-BCC4-E154256524C1}" type="presOf" srcId="{D34DF77B-56EC-4A1A-97CE-3550592D5578}" destId="{908D995F-4400-4F85-B300-42F36210BD9A}" srcOrd="0" destOrd="0" presId="urn:microsoft.com/office/officeart/2008/layout/LinedList"/>
    <dgm:cxn modelId="{EA763756-E773-4FFB-BF07-EA172B623FFF}" srcId="{0FAA3527-C27A-4B15-8918-38C69383CF49}" destId="{8B5FDA96-750B-4DA7-8A56-0EBF7CF46C72}" srcOrd="0" destOrd="0" parTransId="{3651B294-E167-4AF0-BBA9-3A127943AA26}" sibTransId="{857D7AEF-E7F0-4B30-865A-F34694B2DCD0}"/>
    <dgm:cxn modelId="{25D0A17E-50D0-4F19-B346-8F7025C1D73A}" srcId="{8B5FDA96-750B-4DA7-8A56-0EBF7CF46C72}" destId="{205141CF-549D-4892-B366-9B38A612F07B}" srcOrd="3" destOrd="0" parTransId="{0728E282-B478-4D91-8589-DB77E9D69389}" sibTransId="{5F2E0032-7B6D-42EB-81A5-24BCDE08FACE}"/>
    <dgm:cxn modelId="{8EED35AD-EC75-44E1-B53D-AA01C8D92B89}" srcId="{8B5FDA96-750B-4DA7-8A56-0EBF7CF46C72}" destId="{F019431B-8DD1-4158-8029-7EDC2B076CF3}" srcOrd="0" destOrd="0" parTransId="{E643BE33-99CD-431C-BD30-EE2A1C54B485}" sibTransId="{D6523242-34CF-4505-B440-0384B888A00D}"/>
    <dgm:cxn modelId="{1A712EAE-97D0-44B6-9383-8F84DE216914}" type="presOf" srcId="{8B5FDA96-750B-4DA7-8A56-0EBF7CF46C72}" destId="{7055AF0B-48BB-4B7E-922E-509032C6D163}" srcOrd="0" destOrd="0" presId="urn:microsoft.com/office/officeart/2008/layout/LinedList"/>
    <dgm:cxn modelId="{CFDFF9C6-C615-4EC0-87F0-6555881E4A1C}" type="presOf" srcId="{F019431B-8DD1-4158-8029-7EDC2B076CF3}" destId="{4F9852E5-390C-486F-8CBB-87BB896DDEA6}" srcOrd="0" destOrd="0" presId="urn:microsoft.com/office/officeart/2008/layout/LinedList"/>
    <dgm:cxn modelId="{C630D9CD-DFB6-4301-8B1E-3B116EC43334}" type="presOf" srcId="{0F3FCCC8-03EF-42DA-BFB7-C9361F125472}" destId="{99DF4B0E-EFEA-4F32-B57B-EEDFDF1710DA}" srcOrd="0" destOrd="0" presId="urn:microsoft.com/office/officeart/2008/layout/LinedList"/>
    <dgm:cxn modelId="{80BD07D5-FAA9-43B7-B66C-90FF0C12FAF0}" srcId="{8B5FDA96-750B-4DA7-8A56-0EBF7CF46C72}" destId="{0F3FCCC8-03EF-42DA-BFB7-C9361F125472}" srcOrd="2" destOrd="0" parTransId="{FAF3C32F-E066-4B4E-929F-AD0AD746A3D2}" sibTransId="{03CF7F02-4837-4DB1-9222-0E73E61E2AAA}"/>
    <dgm:cxn modelId="{0F65EBDD-E6C7-4DC7-9AF5-45683DBB1F4A}" type="presOf" srcId="{205141CF-549D-4892-B366-9B38A612F07B}" destId="{CC208E13-DADD-4CD4-B910-3524FB6469F1}" srcOrd="0" destOrd="0" presId="urn:microsoft.com/office/officeart/2008/layout/LinedList"/>
    <dgm:cxn modelId="{717645F2-E21C-42B8-B33B-582527199D16}" type="presParOf" srcId="{ABBE05B0-412B-4710-94C5-4F5FB100C68B}" destId="{F7FBB39F-1F83-4905-975B-34E16ACDA167}" srcOrd="0" destOrd="0" presId="urn:microsoft.com/office/officeart/2008/layout/LinedList"/>
    <dgm:cxn modelId="{79867CB2-5093-4624-B3E1-2B9C4E970F43}" type="presParOf" srcId="{ABBE05B0-412B-4710-94C5-4F5FB100C68B}" destId="{CE359D47-80C2-413B-BAD1-E6B1795EC2ED}" srcOrd="1" destOrd="0" presId="urn:microsoft.com/office/officeart/2008/layout/LinedList"/>
    <dgm:cxn modelId="{8F6DA23B-6A56-4A46-90DA-5DCAB6A2CEC6}" type="presParOf" srcId="{CE359D47-80C2-413B-BAD1-E6B1795EC2ED}" destId="{7055AF0B-48BB-4B7E-922E-509032C6D163}" srcOrd="0" destOrd="0" presId="urn:microsoft.com/office/officeart/2008/layout/LinedList"/>
    <dgm:cxn modelId="{65A3A7FD-BB1E-4656-A107-EAF9CF958C1D}" type="presParOf" srcId="{CE359D47-80C2-413B-BAD1-E6B1795EC2ED}" destId="{9BF57D71-72EC-481C-948D-93B0B7B99B0D}" srcOrd="1" destOrd="0" presId="urn:microsoft.com/office/officeart/2008/layout/LinedList"/>
    <dgm:cxn modelId="{6DC4472A-6AC6-4017-BAD0-DFB95E1EEAD4}" type="presParOf" srcId="{9BF57D71-72EC-481C-948D-93B0B7B99B0D}" destId="{233C2BC0-8FBE-4093-A74E-8AA48C8DA188}" srcOrd="0" destOrd="0" presId="urn:microsoft.com/office/officeart/2008/layout/LinedList"/>
    <dgm:cxn modelId="{350FDC32-B937-4D84-81A9-6214C74B1804}" type="presParOf" srcId="{9BF57D71-72EC-481C-948D-93B0B7B99B0D}" destId="{FA6841BE-CE4D-44C1-B2D9-7BC958156222}" srcOrd="1" destOrd="0" presId="urn:microsoft.com/office/officeart/2008/layout/LinedList"/>
    <dgm:cxn modelId="{BBC5A4B4-EDE1-4E47-AB83-FE8F72006D5D}" type="presParOf" srcId="{FA6841BE-CE4D-44C1-B2D9-7BC958156222}" destId="{0F357DD3-C72F-4773-8B95-77A10EAAB14B}" srcOrd="0" destOrd="0" presId="urn:microsoft.com/office/officeart/2008/layout/LinedList"/>
    <dgm:cxn modelId="{4238820F-B88E-4A6A-924C-4B77195A81FA}" type="presParOf" srcId="{FA6841BE-CE4D-44C1-B2D9-7BC958156222}" destId="{4F9852E5-390C-486F-8CBB-87BB896DDEA6}" srcOrd="1" destOrd="0" presId="urn:microsoft.com/office/officeart/2008/layout/LinedList"/>
    <dgm:cxn modelId="{B8E219A3-D01D-4FDF-9619-6E5937365F6B}" type="presParOf" srcId="{FA6841BE-CE4D-44C1-B2D9-7BC958156222}" destId="{26B107C2-7347-4FDE-95E2-89C9A2E23883}" srcOrd="2" destOrd="0" presId="urn:microsoft.com/office/officeart/2008/layout/LinedList"/>
    <dgm:cxn modelId="{6A8D8F5C-A2BB-4343-8B5D-206C583F9910}" type="presParOf" srcId="{9BF57D71-72EC-481C-948D-93B0B7B99B0D}" destId="{1B2B41FE-012E-4600-B2F3-5C10FB8110F1}" srcOrd="2" destOrd="0" presId="urn:microsoft.com/office/officeart/2008/layout/LinedList"/>
    <dgm:cxn modelId="{D6B5B02E-9044-4066-A1A0-ADF52C469994}" type="presParOf" srcId="{9BF57D71-72EC-481C-948D-93B0B7B99B0D}" destId="{29240BAC-AE62-460E-AD19-5F4EF189AA9C}" srcOrd="3" destOrd="0" presId="urn:microsoft.com/office/officeart/2008/layout/LinedList"/>
    <dgm:cxn modelId="{231570F5-7697-41CC-84F1-49E413B0B644}" type="presParOf" srcId="{9BF57D71-72EC-481C-948D-93B0B7B99B0D}" destId="{7547952E-179C-4090-B32B-BFB11034B27A}" srcOrd="4" destOrd="0" presId="urn:microsoft.com/office/officeart/2008/layout/LinedList"/>
    <dgm:cxn modelId="{EE7F1CF1-6B40-4FF3-B77E-CEBF6896D984}" type="presParOf" srcId="{7547952E-179C-4090-B32B-BFB11034B27A}" destId="{CDED2009-FFC3-49DD-BEE6-FBDE4E7F7495}" srcOrd="0" destOrd="0" presId="urn:microsoft.com/office/officeart/2008/layout/LinedList"/>
    <dgm:cxn modelId="{9D182C21-6F1F-4671-8D77-75B936B86C96}" type="presParOf" srcId="{7547952E-179C-4090-B32B-BFB11034B27A}" destId="{610E5915-6675-4F9D-90B6-6834A6710223}" srcOrd="1" destOrd="0" presId="urn:microsoft.com/office/officeart/2008/layout/LinedList"/>
    <dgm:cxn modelId="{535C4C59-123A-4E66-A2EC-3C9615341774}" type="presParOf" srcId="{7547952E-179C-4090-B32B-BFB11034B27A}" destId="{3210921E-696F-4FA8-9290-31FF433AEC43}" srcOrd="2" destOrd="0" presId="urn:microsoft.com/office/officeart/2008/layout/LinedList"/>
    <dgm:cxn modelId="{CDE931B7-9FAD-460D-9862-19A4A57A2E7E}" type="presParOf" srcId="{9BF57D71-72EC-481C-948D-93B0B7B99B0D}" destId="{CC3A206A-4849-47B6-BC95-B3F755D85388}" srcOrd="5" destOrd="0" presId="urn:microsoft.com/office/officeart/2008/layout/LinedList"/>
    <dgm:cxn modelId="{A79BF901-C366-493C-B720-03E7A4662BC0}" type="presParOf" srcId="{9BF57D71-72EC-481C-948D-93B0B7B99B0D}" destId="{A9DAB9E0-1D70-4263-AF3D-754DCFCD5139}" srcOrd="6" destOrd="0" presId="urn:microsoft.com/office/officeart/2008/layout/LinedList"/>
    <dgm:cxn modelId="{FD2088BB-55E2-44D1-A09F-622852D17A04}" type="presParOf" srcId="{9BF57D71-72EC-481C-948D-93B0B7B99B0D}" destId="{2792A785-09AB-45D8-AC30-A41C8C73D763}" srcOrd="7" destOrd="0" presId="urn:microsoft.com/office/officeart/2008/layout/LinedList"/>
    <dgm:cxn modelId="{B77DC5F3-BD54-4148-A424-6F3856270F49}" type="presParOf" srcId="{2792A785-09AB-45D8-AC30-A41C8C73D763}" destId="{6DD55386-1EC1-4FB6-8DFA-0C9CD4CE5655}" srcOrd="0" destOrd="0" presId="urn:microsoft.com/office/officeart/2008/layout/LinedList"/>
    <dgm:cxn modelId="{708DF5EB-DD3D-4B4F-AB73-6E737AEA29EE}" type="presParOf" srcId="{2792A785-09AB-45D8-AC30-A41C8C73D763}" destId="{99DF4B0E-EFEA-4F32-B57B-EEDFDF1710DA}" srcOrd="1" destOrd="0" presId="urn:microsoft.com/office/officeart/2008/layout/LinedList"/>
    <dgm:cxn modelId="{DA94C77D-FDB6-4D40-9427-391B1B1157F4}" type="presParOf" srcId="{2792A785-09AB-45D8-AC30-A41C8C73D763}" destId="{F9541330-0AE4-4683-A414-21127E3E0AFB}" srcOrd="2" destOrd="0" presId="urn:microsoft.com/office/officeart/2008/layout/LinedList"/>
    <dgm:cxn modelId="{7FBD501D-25D0-40FF-97F6-A5D9E0F7E7CC}" type="presParOf" srcId="{9BF57D71-72EC-481C-948D-93B0B7B99B0D}" destId="{483DDB90-578A-485C-9B14-A66338FE7B7F}" srcOrd="8" destOrd="0" presId="urn:microsoft.com/office/officeart/2008/layout/LinedList"/>
    <dgm:cxn modelId="{0689FD40-58D3-42A5-A4EA-CA0673070D51}" type="presParOf" srcId="{9BF57D71-72EC-481C-948D-93B0B7B99B0D}" destId="{AA7C46DB-148B-44B1-B97B-BD770043FEE1}" srcOrd="9" destOrd="0" presId="urn:microsoft.com/office/officeart/2008/layout/LinedList"/>
    <dgm:cxn modelId="{18D33F8E-28BA-42B4-92B3-84873F9EE24D}" type="presParOf" srcId="{9BF57D71-72EC-481C-948D-93B0B7B99B0D}" destId="{6C363DA2-11B8-474D-95A7-FC1B030352C4}" srcOrd="10" destOrd="0" presId="urn:microsoft.com/office/officeart/2008/layout/LinedList"/>
    <dgm:cxn modelId="{ADEC892C-6E1F-471B-BC60-CD3E7144FE10}" type="presParOf" srcId="{6C363DA2-11B8-474D-95A7-FC1B030352C4}" destId="{664341D5-7279-48F6-B2E3-B7CF0340D34C}" srcOrd="0" destOrd="0" presId="urn:microsoft.com/office/officeart/2008/layout/LinedList"/>
    <dgm:cxn modelId="{909C1D70-3E7D-4D3C-91FB-A22547F16400}" type="presParOf" srcId="{6C363DA2-11B8-474D-95A7-FC1B030352C4}" destId="{CC208E13-DADD-4CD4-B910-3524FB6469F1}" srcOrd="1" destOrd="0" presId="urn:microsoft.com/office/officeart/2008/layout/LinedList"/>
    <dgm:cxn modelId="{FAB16801-A6A6-4F2D-8BBD-5D0CB899791A}" type="presParOf" srcId="{6C363DA2-11B8-474D-95A7-FC1B030352C4}" destId="{EDB3B5C7-0E50-414D-96A7-F4B32598727A}" srcOrd="2" destOrd="0" presId="urn:microsoft.com/office/officeart/2008/layout/LinedList"/>
    <dgm:cxn modelId="{931A6D13-3354-431F-B010-7CB207055EFB}" type="presParOf" srcId="{9BF57D71-72EC-481C-948D-93B0B7B99B0D}" destId="{B34F756A-C60D-4B03-9156-3C635235F2AC}" srcOrd="11" destOrd="0" presId="urn:microsoft.com/office/officeart/2008/layout/LinedList"/>
    <dgm:cxn modelId="{7128A9F1-09C8-4D0D-8C7B-C82E4C0A4272}" type="presParOf" srcId="{9BF57D71-72EC-481C-948D-93B0B7B99B0D}" destId="{00BBA199-400A-4C38-AAD4-4E180B6741EF}" srcOrd="12" destOrd="0" presId="urn:microsoft.com/office/officeart/2008/layout/LinedList"/>
    <dgm:cxn modelId="{19DED105-2099-4D01-A034-2CAE85E405CD}" type="presParOf" srcId="{9BF57D71-72EC-481C-948D-93B0B7B99B0D}" destId="{9EA7F866-F591-4E41-AE02-CD3290267E7E}" srcOrd="13" destOrd="0" presId="urn:microsoft.com/office/officeart/2008/layout/LinedList"/>
    <dgm:cxn modelId="{0D756916-4958-4E38-9D9B-11B0A9A2FD0E}" type="presParOf" srcId="{9EA7F866-F591-4E41-AE02-CD3290267E7E}" destId="{F0C6ED4A-772F-4059-BF0B-423CE4662002}" srcOrd="0" destOrd="0" presId="urn:microsoft.com/office/officeart/2008/layout/LinedList"/>
    <dgm:cxn modelId="{AE92AC73-9F3E-4317-BA4B-7063EF2C3733}" type="presParOf" srcId="{9EA7F866-F591-4E41-AE02-CD3290267E7E}" destId="{908D995F-4400-4F85-B300-42F36210BD9A}" srcOrd="1" destOrd="0" presId="urn:microsoft.com/office/officeart/2008/layout/LinedList"/>
    <dgm:cxn modelId="{260728EF-16ED-4B40-9656-CD36C6D4AD6E}" type="presParOf" srcId="{9EA7F866-F591-4E41-AE02-CD3290267E7E}" destId="{210E1010-5CBF-45B2-AB75-33B285BACEE3}" srcOrd="2" destOrd="0" presId="urn:microsoft.com/office/officeart/2008/layout/LinedList"/>
    <dgm:cxn modelId="{C01FE543-6E9D-4439-894E-601F22FF3D76}" type="presParOf" srcId="{9BF57D71-72EC-481C-948D-93B0B7B99B0D}" destId="{ABE57044-CAC7-4820-A95E-0085C42C7ACB}" srcOrd="14" destOrd="0" presId="urn:microsoft.com/office/officeart/2008/layout/LinedList"/>
    <dgm:cxn modelId="{482E84C4-3637-47E3-BF69-959D18DA8A2B}" type="presParOf" srcId="{9BF57D71-72EC-481C-948D-93B0B7B99B0D}" destId="{2108FCDF-971D-4ADE-9862-DCDBA629E93F}"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1C72A4-17BE-4615-9919-469A8E9FE8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A71AD28-388D-4C6C-BB94-4E1F4C13ACFF}">
      <dgm:prSet/>
      <dgm:spPr>
        <a:solidFill>
          <a:schemeClr val="tx2"/>
        </a:solidFill>
      </dgm:spPr>
      <dgm:t>
        <a:bodyPr/>
        <a:lstStyle/>
        <a:p>
          <a:pPr algn="ctr" rtl="0"/>
          <a:r>
            <a:rPr lang="uz-Cyrl-UZ" b="1" dirty="0">
              <a:latin typeface="Times New Roman" panose="02020603050405020304" pitchFamily="18" charset="0"/>
              <a:cs typeface="Times New Roman" panose="02020603050405020304" pitchFamily="18" charset="0"/>
            </a:rPr>
            <a:t>Одоб-ахлоқ комиссияси</a:t>
          </a:r>
          <a:endParaRPr lang="ru-RU" b="1" dirty="0">
            <a:latin typeface="Times New Roman" panose="02020603050405020304" pitchFamily="18" charset="0"/>
            <a:cs typeface="Times New Roman" panose="02020603050405020304" pitchFamily="18" charset="0"/>
          </a:endParaRPr>
        </a:p>
      </dgm:t>
    </dgm:pt>
    <dgm:pt modelId="{CFFDB308-74BD-4BFC-8A79-A1BB66B6B403}" type="parTrans" cxnId="{9D6B3783-6D71-4D33-9F97-2C01080A4927}">
      <dgm:prSet/>
      <dgm:spPr/>
      <dgm:t>
        <a:bodyPr/>
        <a:lstStyle/>
        <a:p>
          <a:pPr algn="ctr"/>
          <a:endParaRPr lang="ru-RU" b="1">
            <a:latin typeface="Times New Roman" panose="02020603050405020304" pitchFamily="18" charset="0"/>
            <a:cs typeface="Times New Roman" panose="02020603050405020304" pitchFamily="18" charset="0"/>
          </a:endParaRPr>
        </a:p>
      </dgm:t>
    </dgm:pt>
    <dgm:pt modelId="{12399F31-3EF5-44BC-B181-4DDF9FFFA7F9}" type="sibTrans" cxnId="{9D6B3783-6D71-4D33-9F97-2C01080A4927}">
      <dgm:prSet/>
      <dgm:spPr/>
      <dgm:t>
        <a:bodyPr/>
        <a:lstStyle/>
        <a:p>
          <a:pPr algn="ctr"/>
          <a:endParaRPr lang="ru-RU" b="1">
            <a:latin typeface="Times New Roman" panose="02020603050405020304" pitchFamily="18" charset="0"/>
            <a:cs typeface="Times New Roman" panose="02020603050405020304" pitchFamily="18" charset="0"/>
          </a:endParaRPr>
        </a:p>
      </dgm:t>
    </dgm:pt>
    <dgm:pt modelId="{A9559F01-A10A-4BC4-89D6-1CF791A9926F}" type="pres">
      <dgm:prSet presAssocID="{3A1C72A4-17BE-4615-9919-469A8E9FE8EA}" presName="linear" presStyleCnt="0">
        <dgm:presLayoutVars>
          <dgm:animLvl val="lvl"/>
          <dgm:resizeHandles val="exact"/>
        </dgm:presLayoutVars>
      </dgm:prSet>
      <dgm:spPr/>
    </dgm:pt>
    <dgm:pt modelId="{FF94E539-7358-4E17-926C-D3E2DA4FF768}" type="pres">
      <dgm:prSet presAssocID="{FA71AD28-388D-4C6C-BB94-4E1F4C13ACFF}" presName="parentText" presStyleLbl="node1" presStyleIdx="0" presStyleCnt="1">
        <dgm:presLayoutVars>
          <dgm:chMax val="0"/>
          <dgm:bulletEnabled val="1"/>
        </dgm:presLayoutVars>
      </dgm:prSet>
      <dgm:spPr/>
    </dgm:pt>
  </dgm:ptLst>
  <dgm:cxnLst>
    <dgm:cxn modelId="{BCD8B87D-8810-41AB-82E0-222DE2D11017}" type="presOf" srcId="{FA71AD28-388D-4C6C-BB94-4E1F4C13ACFF}" destId="{FF94E539-7358-4E17-926C-D3E2DA4FF768}" srcOrd="0" destOrd="0" presId="urn:microsoft.com/office/officeart/2005/8/layout/vList2"/>
    <dgm:cxn modelId="{9D6B3783-6D71-4D33-9F97-2C01080A4927}" srcId="{3A1C72A4-17BE-4615-9919-469A8E9FE8EA}" destId="{FA71AD28-388D-4C6C-BB94-4E1F4C13ACFF}" srcOrd="0" destOrd="0" parTransId="{CFFDB308-74BD-4BFC-8A79-A1BB66B6B403}" sibTransId="{12399F31-3EF5-44BC-B181-4DDF9FFFA7F9}"/>
    <dgm:cxn modelId="{41F07A96-A4DD-43FF-A1F2-55E1E9828F38}" type="presOf" srcId="{3A1C72A4-17BE-4615-9919-469A8E9FE8EA}" destId="{A9559F01-A10A-4BC4-89D6-1CF791A9926F}" srcOrd="0" destOrd="0" presId="urn:microsoft.com/office/officeart/2005/8/layout/vList2"/>
    <dgm:cxn modelId="{02FFB76D-206D-42CC-8792-07DA771BF0C8}" type="presParOf" srcId="{A9559F01-A10A-4BC4-89D6-1CF791A9926F}" destId="{FF94E539-7358-4E17-926C-D3E2DA4FF768}" srcOrd="0" destOrd="0" presId="urn:microsoft.com/office/officeart/2005/8/layout/vList2"/>
  </dgm:cxnLst>
  <dgm:bg>
    <a:solidFill>
      <a:schemeClr val="tx2"/>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8666B90-A5C9-4BDB-9BEF-5B7355085B6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333CC909-1E5B-4804-A1E1-3110E9F5D013}">
      <dgm:prSet custT="1"/>
      <dgm:spPr/>
      <dgm:t>
        <a:bodyPr/>
        <a:lstStyle/>
        <a:p>
          <a:pPr rtl="0"/>
          <a:r>
            <a:rPr lang="uz-Cyrl-UZ" sz="3600" dirty="0"/>
            <a:t>Махсус бўлинма:</a:t>
          </a:r>
          <a:endParaRPr lang="ru-RU" sz="3600" dirty="0"/>
        </a:p>
      </dgm:t>
    </dgm:pt>
    <dgm:pt modelId="{EDAA22FA-43A8-4982-94AD-05C75153ABA5}" type="parTrans" cxnId="{562CF293-2FC0-49FD-88E3-38BBB20501E0}">
      <dgm:prSet/>
      <dgm:spPr/>
      <dgm:t>
        <a:bodyPr/>
        <a:lstStyle/>
        <a:p>
          <a:endParaRPr lang="ru-RU"/>
        </a:p>
      </dgm:t>
    </dgm:pt>
    <dgm:pt modelId="{9BC70A53-3250-4AC0-AC54-A34B6D5F4809}" type="sibTrans" cxnId="{562CF293-2FC0-49FD-88E3-38BBB20501E0}">
      <dgm:prSet/>
      <dgm:spPr/>
      <dgm:t>
        <a:bodyPr/>
        <a:lstStyle/>
        <a:p>
          <a:endParaRPr lang="ru-RU"/>
        </a:p>
      </dgm:t>
    </dgm:pt>
    <dgm:pt modelId="{2FAC1B44-F930-4366-AB7D-F5C2E91D8E51}">
      <dgm:prSet/>
      <dgm:spPr/>
      <dgm:t>
        <a:bodyPr/>
        <a:lstStyle/>
        <a:p>
          <a:pPr rtl="0"/>
          <a:r>
            <a:rPr lang="uz-Cyrl-UZ" dirty="0"/>
            <a:t>Аниқланган манфаатлар тўқнашуви ҳоллари тўғрисидаги ахборотни умумлаштириш</a:t>
          </a:r>
          <a:endParaRPr lang="ru-RU" dirty="0"/>
        </a:p>
      </dgm:t>
    </dgm:pt>
    <dgm:pt modelId="{25D96536-92C4-4B99-A76B-A98CB3909596}" type="parTrans" cxnId="{090A051A-B493-47AD-8ECC-7605808FF070}">
      <dgm:prSet/>
      <dgm:spPr/>
      <dgm:t>
        <a:bodyPr/>
        <a:lstStyle/>
        <a:p>
          <a:endParaRPr lang="ru-RU"/>
        </a:p>
      </dgm:t>
    </dgm:pt>
    <dgm:pt modelId="{CC5B5D3C-E979-4E6B-994E-738DA0780EDC}" type="sibTrans" cxnId="{090A051A-B493-47AD-8ECC-7605808FF070}">
      <dgm:prSet/>
      <dgm:spPr/>
      <dgm:t>
        <a:bodyPr/>
        <a:lstStyle/>
        <a:p>
          <a:endParaRPr lang="ru-RU"/>
        </a:p>
      </dgm:t>
    </dgm:pt>
    <dgm:pt modelId="{64F98F6B-9E74-48F6-B023-9E994932409F}">
      <dgm:prSet/>
      <dgm:spPr/>
      <dgm:t>
        <a:bodyPr/>
        <a:lstStyle/>
        <a:p>
          <a:pPr rtl="0"/>
          <a:r>
            <a:rPr lang="uz-Cyrl-UZ" dirty="0"/>
            <a:t>Хизмат текширувини ўтказиш</a:t>
          </a:r>
          <a:endParaRPr lang="ru-RU" dirty="0"/>
        </a:p>
      </dgm:t>
    </dgm:pt>
    <dgm:pt modelId="{964483E5-0045-4AF1-95D3-E9E945778C97}" type="parTrans" cxnId="{C7F7D911-7713-45AC-90D9-3037B2F35994}">
      <dgm:prSet/>
      <dgm:spPr/>
      <dgm:t>
        <a:bodyPr/>
        <a:lstStyle/>
        <a:p>
          <a:endParaRPr lang="ru-RU"/>
        </a:p>
      </dgm:t>
    </dgm:pt>
    <dgm:pt modelId="{B8D5BF93-13A9-4CE6-87B2-C9E3611B6376}" type="sibTrans" cxnId="{C7F7D911-7713-45AC-90D9-3037B2F35994}">
      <dgm:prSet/>
      <dgm:spPr/>
      <dgm:t>
        <a:bodyPr/>
        <a:lstStyle/>
        <a:p>
          <a:endParaRPr lang="ru-RU"/>
        </a:p>
      </dgm:t>
    </dgm:pt>
    <dgm:pt modelId="{61BEF86F-F658-40D6-AE70-C69BC93D94B1}">
      <dgm:prSet/>
      <dgm:spPr/>
      <dgm:t>
        <a:bodyPr/>
        <a:lstStyle/>
        <a:p>
          <a:pPr rtl="0"/>
          <a:r>
            <a:rPr lang="uz-Cyrl-UZ" dirty="0"/>
            <a:t>Тушунтириш ишларини амалга ошириш</a:t>
          </a:r>
          <a:endParaRPr lang="ru-RU" dirty="0"/>
        </a:p>
      </dgm:t>
    </dgm:pt>
    <dgm:pt modelId="{DDB6A2DF-85F7-43D2-9F3B-7747E1C8CC2D}" type="parTrans" cxnId="{CB80A719-373B-4691-9841-224B90BB7614}">
      <dgm:prSet/>
      <dgm:spPr/>
      <dgm:t>
        <a:bodyPr/>
        <a:lstStyle/>
        <a:p>
          <a:endParaRPr lang="ru-RU"/>
        </a:p>
      </dgm:t>
    </dgm:pt>
    <dgm:pt modelId="{3BDA6ABE-97C7-4B1E-8A03-F127659C8024}" type="sibTrans" cxnId="{CB80A719-373B-4691-9841-224B90BB7614}">
      <dgm:prSet/>
      <dgm:spPr/>
      <dgm:t>
        <a:bodyPr/>
        <a:lstStyle/>
        <a:p>
          <a:endParaRPr lang="ru-RU"/>
        </a:p>
      </dgm:t>
    </dgm:pt>
    <dgm:pt modelId="{F411A10A-5668-47E6-A510-F8CAA458FE53}">
      <dgm:prSet/>
      <dgm:spPr/>
      <dgm:t>
        <a:bodyPr/>
        <a:lstStyle/>
        <a:p>
          <a:pPr rtl="0"/>
          <a:r>
            <a:rPr lang="uz-Cyrl-UZ" dirty="0"/>
            <a:t>Декларацияларни ва хабарномани кўриб чиқиш натижаларига кўра одоб-ахлоқ комиссиясига таклифлар киритиш</a:t>
          </a:r>
          <a:endParaRPr lang="ru-RU" dirty="0"/>
        </a:p>
      </dgm:t>
    </dgm:pt>
    <dgm:pt modelId="{4B55CCC6-BCD3-495E-9982-727FB310546B}" type="parTrans" cxnId="{886C7C06-A90D-4F30-91A0-65F8FC81848B}">
      <dgm:prSet/>
      <dgm:spPr/>
      <dgm:t>
        <a:bodyPr/>
        <a:lstStyle/>
        <a:p>
          <a:endParaRPr lang="ru-RU"/>
        </a:p>
      </dgm:t>
    </dgm:pt>
    <dgm:pt modelId="{FBB93045-3873-4BF4-8E11-E455098B23FA}" type="sibTrans" cxnId="{886C7C06-A90D-4F30-91A0-65F8FC81848B}">
      <dgm:prSet/>
      <dgm:spPr/>
      <dgm:t>
        <a:bodyPr/>
        <a:lstStyle/>
        <a:p>
          <a:endParaRPr lang="ru-RU"/>
        </a:p>
      </dgm:t>
    </dgm:pt>
    <dgm:pt modelId="{F8C16F70-AF89-4F4A-931E-13B6B1E00E70}">
      <dgm:prSet/>
      <dgm:spPr/>
      <dgm:t>
        <a:bodyPr/>
        <a:lstStyle/>
        <a:p>
          <a:pPr rtl="0"/>
          <a:r>
            <a:rPr lang="uz-Cyrl-UZ" dirty="0"/>
            <a:t>Манфаатлар тўқнашуви мавжудлиги ёки мавжуд эмаслиги тўғрисида хулоса бериш</a:t>
          </a:r>
          <a:endParaRPr lang="ru-RU" dirty="0"/>
        </a:p>
      </dgm:t>
    </dgm:pt>
    <dgm:pt modelId="{9091F6C8-092E-4C17-A2A3-9EFBA8BE479C}" type="parTrans" cxnId="{B37AFB26-B7F0-472B-B51C-BACF05FEF9E1}">
      <dgm:prSet/>
      <dgm:spPr/>
      <dgm:t>
        <a:bodyPr/>
        <a:lstStyle/>
        <a:p>
          <a:endParaRPr lang="ru-RU"/>
        </a:p>
      </dgm:t>
    </dgm:pt>
    <dgm:pt modelId="{8A0970E5-18A5-447F-838E-15DF16CBA463}" type="sibTrans" cxnId="{B37AFB26-B7F0-472B-B51C-BACF05FEF9E1}">
      <dgm:prSet/>
      <dgm:spPr/>
      <dgm:t>
        <a:bodyPr/>
        <a:lstStyle/>
        <a:p>
          <a:endParaRPr lang="ru-RU"/>
        </a:p>
      </dgm:t>
    </dgm:pt>
    <dgm:pt modelId="{1A12E515-420A-4EAF-9D64-4F404DC1B5A1}">
      <dgm:prSet/>
      <dgm:spPr/>
      <dgm:t>
        <a:bodyPr/>
        <a:lstStyle/>
        <a:p>
          <a:pPr rtl="0"/>
          <a:r>
            <a:rPr lang="uz-Cyrl-UZ" dirty="0"/>
            <a:t>Аниқланган манфаатлар тўқнашуви ҳолларини таҳлил қилиш ва таклифлар ишлаб чиқиш</a:t>
          </a:r>
          <a:endParaRPr lang="ru-RU" dirty="0"/>
        </a:p>
      </dgm:t>
    </dgm:pt>
    <dgm:pt modelId="{30C94FF3-4AA5-4B49-BC04-5A532DC3AD8E}" type="parTrans" cxnId="{12A809FB-7610-4C41-AE36-03E719468879}">
      <dgm:prSet/>
      <dgm:spPr/>
      <dgm:t>
        <a:bodyPr/>
        <a:lstStyle/>
        <a:p>
          <a:endParaRPr lang="ru-RU"/>
        </a:p>
      </dgm:t>
    </dgm:pt>
    <dgm:pt modelId="{CDFD1AB7-CA90-4949-934C-DA9710EB6DA0}" type="sibTrans" cxnId="{12A809FB-7610-4C41-AE36-03E719468879}">
      <dgm:prSet/>
      <dgm:spPr/>
      <dgm:t>
        <a:bodyPr/>
        <a:lstStyle/>
        <a:p>
          <a:endParaRPr lang="ru-RU"/>
        </a:p>
      </dgm:t>
    </dgm:pt>
    <dgm:pt modelId="{2F232328-F9E1-417E-9C16-0B54144C698E}">
      <dgm:prSet/>
      <dgm:spPr/>
      <dgm:t>
        <a:bodyPr/>
        <a:lstStyle/>
        <a:p>
          <a:pPr rtl="0"/>
          <a:r>
            <a:rPr lang="uz-Cyrl-UZ" dirty="0"/>
            <a:t>Ҳар йилги ҳисоботларни тайёрлаш расмий веб-сайтига жойлаштирилишини таъминлаш</a:t>
          </a:r>
          <a:endParaRPr lang="ru-RU" dirty="0"/>
        </a:p>
      </dgm:t>
    </dgm:pt>
    <dgm:pt modelId="{7C62919F-8F19-4A74-814E-74B6CED7A336}" type="parTrans" cxnId="{7BBC926F-D47E-4CA2-909F-788A9A58EB09}">
      <dgm:prSet/>
      <dgm:spPr/>
      <dgm:t>
        <a:bodyPr/>
        <a:lstStyle/>
        <a:p>
          <a:endParaRPr lang="ru-RU"/>
        </a:p>
      </dgm:t>
    </dgm:pt>
    <dgm:pt modelId="{6CF61AEE-C004-44A2-A303-39C88FCF4F37}" type="sibTrans" cxnId="{7BBC926F-D47E-4CA2-909F-788A9A58EB09}">
      <dgm:prSet/>
      <dgm:spPr/>
      <dgm:t>
        <a:bodyPr/>
        <a:lstStyle/>
        <a:p>
          <a:endParaRPr lang="ru-RU"/>
        </a:p>
      </dgm:t>
    </dgm:pt>
    <dgm:pt modelId="{2C6D822A-4D7B-470E-B066-8A80FEEA8393}" type="pres">
      <dgm:prSet presAssocID="{18666B90-A5C9-4BDB-9BEF-5B7355085B64}" presName="vert0" presStyleCnt="0">
        <dgm:presLayoutVars>
          <dgm:dir/>
          <dgm:animOne val="branch"/>
          <dgm:animLvl val="lvl"/>
        </dgm:presLayoutVars>
      </dgm:prSet>
      <dgm:spPr/>
    </dgm:pt>
    <dgm:pt modelId="{22A39EBA-08AF-4554-A26D-3519853405DA}" type="pres">
      <dgm:prSet presAssocID="{333CC909-1E5B-4804-A1E1-3110E9F5D013}" presName="thickLine" presStyleLbl="alignNode1" presStyleIdx="0" presStyleCnt="1"/>
      <dgm:spPr/>
    </dgm:pt>
    <dgm:pt modelId="{25529A42-66B7-499D-A3FB-E0C2692CCA65}" type="pres">
      <dgm:prSet presAssocID="{333CC909-1E5B-4804-A1E1-3110E9F5D013}" presName="horz1" presStyleCnt="0"/>
      <dgm:spPr/>
    </dgm:pt>
    <dgm:pt modelId="{53620F34-2359-4EFD-8954-A0A007642BDF}" type="pres">
      <dgm:prSet presAssocID="{333CC909-1E5B-4804-A1E1-3110E9F5D013}" presName="tx1" presStyleLbl="revTx" presStyleIdx="0" presStyleCnt="8"/>
      <dgm:spPr/>
    </dgm:pt>
    <dgm:pt modelId="{90CB5B95-E655-45BB-A532-EE84939F7A2B}" type="pres">
      <dgm:prSet presAssocID="{333CC909-1E5B-4804-A1E1-3110E9F5D013}" presName="vert1" presStyleCnt="0"/>
      <dgm:spPr/>
    </dgm:pt>
    <dgm:pt modelId="{F253098E-659F-4933-8243-4CC01DD798E6}" type="pres">
      <dgm:prSet presAssocID="{2FAC1B44-F930-4366-AB7D-F5C2E91D8E51}" presName="vertSpace2a" presStyleCnt="0"/>
      <dgm:spPr/>
    </dgm:pt>
    <dgm:pt modelId="{0EC44497-9018-4AF8-BB12-C3E8212BB9CD}" type="pres">
      <dgm:prSet presAssocID="{2FAC1B44-F930-4366-AB7D-F5C2E91D8E51}" presName="horz2" presStyleCnt="0"/>
      <dgm:spPr/>
    </dgm:pt>
    <dgm:pt modelId="{5A8FC424-871A-44AD-9BCD-74202F796F57}" type="pres">
      <dgm:prSet presAssocID="{2FAC1B44-F930-4366-AB7D-F5C2E91D8E51}" presName="horzSpace2" presStyleCnt="0"/>
      <dgm:spPr/>
    </dgm:pt>
    <dgm:pt modelId="{B3EA13F7-024A-43D6-8B1A-FD1E17BFFCC6}" type="pres">
      <dgm:prSet presAssocID="{2FAC1B44-F930-4366-AB7D-F5C2E91D8E51}" presName="tx2" presStyleLbl="revTx" presStyleIdx="1" presStyleCnt="8"/>
      <dgm:spPr/>
    </dgm:pt>
    <dgm:pt modelId="{7BC064F6-6A6B-4609-B0C1-52C6C72E8FF2}" type="pres">
      <dgm:prSet presAssocID="{2FAC1B44-F930-4366-AB7D-F5C2E91D8E51}" presName="vert2" presStyleCnt="0"/>
      <dgm:spPr/>
    </dgm:pt>
    <dgm:pt modelId="{6A288AFE-59B9-40E1-BF59-ECAE6BC24545}" type="pres">
      <dgm:prSet presAssocID="{2FAC1B44-F930-4366-AB7D-F5C2E91D8E51}" presName="thinLine2b" presStyleLbl="callout" presStyleIdx="0" presStyleCnt="7"/>
      <dgm:spPr/>
    </dgm:pt>
    <dgm:pt modelId="{5EDF0F12-A176-4BB1-86AE-C5468894F95C}" type="pres">
      <dgm:prSet presAssocID="{2FAC1B44-F930-4366-AB7D-F5C2E91D8E51}" presName="vertSpace2b" presStyleCnt="0"/>
      <dgm:spPr/>
    </dgm:pt>
    <dgm:pt modelId="{CD08BCA0-C0FE-4166-B9DA-719169DFAEAF}" type="pres">
      <dgm:prSet presAssocID="{64F98F6B-9E74-48F6-B023-9E994932409F}" presName="horz2" presStyleCnt="0"/>
      <dgm:spPr/>
    </dgm:pt>
    <dgm:pt modelId="{C54E2C1C-48D2-4F11-93F3-DD1CE5186DD5}" type="pres">
      <dgm:prSet presAssocID="{64F98F6B-9E74-48F6-B023-9E994932409F}" presName="horzSpace2" presStyleCnt="0"/>
      <dgm:spPr/>
    </dgm:pt>
    <dgm:pt modelId="{02AA2A4D-07D1-4967-A22E-412881063B98}" type="pres">
      <dgm:prSet presAssocID="{64F98F6B-9E74-48F6-B023-9E994932409F}" presName="tx2" presStyleLbl="revTx" presStyleIdx="2" presStyleCnt="8"/>
      <dgm:spPr/>
    </dgm:pt>
    <dgm:pt modelId="{FBFF6BFD-E04E-4350-B341-D8A36FA7A1BA}" type="pres">
      <dgm:prSet presAssocID="{64F98F6B-9E74-48F6-B023-9E994932409F}" presName="vert2" presStyleCnt="0"/>
      <dgm:spPr/>
    </dgm:pt>
    <dgm:pt modelId="{50C593BA-D889-4A2A-90EB-F5A6FAE1076C}" type="pres">
      <dgm:prSet presAssocID="{64F98F6B-9E74-48F6-B023-9E994932409F}" presName="thinLine2b" presStyleLbl="callout" presStyleIdx="1" presStyleCnt="7"/>
      <dgm:spPr/>
    </dgm:pt>
    <dgm:pt modelId="{8E18DE9B-CA32-4859-A95E-3439EA68B274}" type="pres">
      <dgm:prSet presAssocID="{64F98F6B-9E74-48F6-B023-9E994932409F}" presName="vertSpace2b" presStyleCnt="0"/>
      <dgm:spPr/>
    </dgm:pt>
    <dgm:pt modelId="{ECF145B1-5834-406D-A6B5-883DE59FD395}" type="pres">
      <dgm:prSet presAssocID="{61BEF86F-F658-40D6-AE70-C69BC93D94B1}" presName="horz2" presStyleCnt="0"/>
      <dgm:spPr/>
    </dgm:pt>
    <dgm:pt modelId="{7FF9FE8A-64F4-4AC8-B7E7-5CC5DFAE7F84}" type="pres">
      <dgm:prSet presAssocID="{61BEF86F-F658-40D6-AE70-C69BC93D94B1}" presName="horzSpace2" presStyleCnt="0"/>
      <dgm:spPr/>
    </dgm:pt>
    <dgm:pt modelId="{BB2B34E5-ABF6-4372-8FA5-E2C0C5AD1750}" type="pres">
      <dgm:prSet presAssocID="{61BEF86F-F658-40D6-AE70-C69BC93D94B1}" presName="tx2" presStyleLbl="revTx" presStyleIdx="3" presStyleCnt="8"/>
      <dgm:spPr/>
    </dgm:pt>
    <dgm:pt modelId="{59B4B37F-3758-4D04-AD41-6B96383271BE}" type="pres">
      <dgm:prSet presAssocID="{61BEF86F-F658-40D6-AE70-C69BC93D94B1}" presName="vert2" presStyleCnt="0"/>
      <dgm:spPr/>
    </dgm:pt>
    <dgm:pt modelId="{B498985F-2922-41C6-A188-574ADEA5AE68}" type="pres">
      <dgm:prSet presAssocID="{61BEF86F-F658-40D6-AE70-C69BC93D94B1}" presName="thinLine2b" presStyleLbl="callout" presStyleIdx="2" presStyleCnt="7"/>
      <dgm:spPr/>
    </dgm:pt>
    <dgm:pt modelId="{59632BB3-C2B1-4C25-8713-E1C319945834}" type="pres">
      <dgm:prSet presAssocID="{61BEF86F-F658-40D6-AE70-C69BC93D94B1}" presName="vertSpace2b" presStyleCnt="0"/>
      <dgm:spPr/>
    </dgm:pt>
    <dgm:pt modelId="{E6EAB70A-2EB9-4792-A8A8-AE23503D48D4}" type="pres">
      <dgm:prSet presAssocID="{F411A10A-5668-47E6-A510-F8CAA458FE53}" presName="horz2" presStyleCnt="0"/>
      <dgm:spPr/>
    </dgm:pt>
    <dgm:pt modelId="{9931A3E7-5E39-4C4E-A93B-D4EE91CCFF60}" type="pres">
      <dgm:prSet presAssocID="{F411A10A-5668-47E6-A510-F8CAA458FE53}" presName="horzSpace2" presStyleCnt="0"/>
      <dgm:spPr/>
    </dgm:pt>
    <dgm:pt modelId="{4BE523A0-0914-4F25-BB3C-8F631F5B4646}" type="pres">
      <dgm:prSet presAssocID="{F411A10A-5668-47E6-A510-F8CAA458FE53}" presName="tx2" presStyleLbl="revTx" presStyleIdx="4" presStyleCnt="8"/>
      <dgm:spPr/>
    </dgm:pt>
    <dgm:pt modelId="{D7732D1A-F27D-41C8-9EF1-75CAC819F5D2}" type="pres">
      <dgm:prSet presAssocID="{F411A10A-5668-47E6-A510-F8CAA458FE53}" presName="vert2" presStyleCnt="0"/>
      <dgm:spPr/>
    </dgm:pt>
    <dgm:pt modelId="{BE4E4255-83F0-41D0-8698-95943740CD97}" type="pres">
      <dgm:prSet presAssocID="{F411A10A-5668-47E6-A510-F8CAA458FE53}" presName="thinLine2b" presStyleLbl="callout" presStyleIdx="3" presStyleCnt="7"/>
      <dgm:spPr/>
    </dgm:pt>
    <dgm:pt modelId="{66FC114E-74AD-4450-A31C-69C3BC6B943E}" type="pres">
      <dgm:prSet presAssocID="{F411A10A-5668-47E6-A510-F8CAA458FE53}" presName="vertSpace2b" presStyleCnt="0"/>
      <dgm:spPr/>
    </dgm:pt>
    <dgm:pt modelId="{E188778B-4D71-497F-BBF8-5481348FC6F2}" type="pres">
      <dgm:prSet presAssocID="{F8C16F70-AF89-4F4A-931E-13B6B1E00E70}" presName="horz2" presStyleCnt="0"/>
      <dgm:spPr/>
    </dgm:pt>
    <dgm:pt modelId="{72C1AABF-11F8-402A-8F01-12843776B5FC}" type="pres">
      <dgm:prSet presAssocID="{F8C16F70-AF89-4F4A-931E-13B6B1E00E70}" presName="horzSpace2" presStyleCnt="0"/>
      <dgm:spPr/>
    </dgm:pt>
    <dgm:pt modelId="{F1442AA3-B904-4B96-8B57-834B9750D795}" type="pres">
      <dgm:prSet presAssocID="{F8C16F70-AF89-4F4A-931E-13B6B1E00E70}" presName="tx2" presStyleLbl="revTx" presStyleIdx="5" presStyleCnt="8"/>
      <dgm:spPr/>
    </dgm:pt>
    <dgm:pt modelId="{DDE88D3D-DE60-4D90-8616-457B7DB534B8}" type="pres">
      <dgm:prSet presAssocID="{F8C16F70-AF89-4F4A-931E-13B6B1E00E70}" presName="vert2" presStyleCnt="0"/>
      <dgm:spPr/>
    </dgm:pt>
    <dgm:pt modelId="{2DAFB629-49F1-4FEF-8A45-E1FC17A8D49B}" type="pres">
      <dgm:prSet presAssocID="{F8C16F70-AF89-4F4A-931E-13B6B1E00E70}" presName="thinLine2b" presStyleLbl="callout" presStyleIdx="4" presStyleCnt="7"/>
      <dgm:spPr/>
    </dgm:pt>
    <dgm:pt modelId="{DD7C8332-6C96-4DF9-B45A-0ED10B33A158}" type="pres">
      <dgm:prSet presAssocID="{F8C16F70-AF89-4F4A-931E-13B6B1E00E70}" presName="vertSpace2b" presStyleCnt="0"/>
      <dgm:spPr/>
    </dgm:pt>
    <dgm:pt modelId="{B8A67443-1385-4FB2-8940-12F4147942BB}" type="pres">
      <dgm:prSet presAssocID="{1A12E515-420A-4EAF-9D64-4F404DC1B5A1}" presName="horz2" presStyleCnt="0"/>
      <dgm:spPr/>
    </dgm:pt>
    <dgm:pt modelId="{9A3D1707-391D-4F72-8089-681B2524F955}" type="pres">
      <dgm:prSet presAssocID="{1A12E515-420A-4EAF-9D64-4F404DC1B5A1}" presName="horzSpace2" presStyleCnt="0"/>
      <dgm:spPr/>
    </dgm:pt>
    <dgm:pt modelId="{E4254394-94A3-4970-BB05-F66B14136262}" type="pres">
      <dgm:prSet presAssocID="{1A12E515-420A-4EAF-9D64-4F404DC1B5A1}" presName="tx2" presStyleLbl="revTx" presStyleIdx="6" presStyleCnt="8"/>
      <dgm:spPr/>
    </dgm:pt>
    <dgm:pt modelId="{664072A2-B24B-413E-B079-29CD09301E23}" type="pres">
      <dgm:prSet presAssocID="{1A12E515-420A-4EAF-9D64-4F404DC1B5A1}" presName="vert2" presStyleCnt="0"/>
      <dgm:spPr/>
    </dgm:pt>
    <dgm:pt modelId="{20F02824-1313-4D73-B956-4AB5945705E2}" type="pres">
      <dgm:prSet presAssocID="{1A12E515-420A-4EAF-9D64-4F404DC1B5A1}" presName="thinLine2b" presStyleLbl="callout" presStyleIdx="5" presStyleCnt="7"/>
      <dgm:spPr/>
    </dgm:pt>
    <dgm:pt modelId="{1F8B23E1-EE46-4A85-909C-A602FF355836}" type="pres">
      <dgm:prSet presAssocID="{1A12E515-420A-4EAF-9D64-4F404DC1B5A1}" presName="vertSpace2b" presStyleCnt="0"/>
      <dgm:spPr/>
    </dgm:pt>
    <dgm:pt modelId="{310D0B59-D45E-42A7-B6A0-08B9385CF34F}" type="pres">
      <dgm:prSet presAssocID="{2F232328-F9E1-417E-9C16-0B54144C698E}" presName="horz2" presStyleCnt="0"/>
      <dgm:spPr/>
    </dgm:pt>
    <dgm:pt modelId="{4F23B94A-BACE-4995-A77F-4FD2DF21F21A}" type="pres">
      <dgm:prSet presAssocID="{2F232328-F9E1-417E-9C16-0B54144C698E}" presName="horzSpace2" presStyleCnt="0"/>
      <dgm:spPr/>
    </dgm:pt>
    <dgm:pt modelId="{49E6A0EB-B048-4878-BD3D-924D84DFECB6}" type="pres">
      <dgm:prSet presAssocID="{2F232328-F9E1-417E-9C16-0B54144C698E}" presName="tx2" presStyleLbl="revTx" presStyleIdx="7" presStyleCnt="8"/>
      <dgm:spPr/>
    </dgm:pt>
    <dgm:pt modelId="{C4D14AE1-A792-4FA8-815A-CF4E6149C6FE}" type="pres">
      <dgm:prSet presAssocID="{2F232328-F9E1-417E-9C16-0B54144C698E}" presName="vert2" presStyleCnt="0"/>
      <dgm:spPr/>
    </dgm:pt>
    <dgm:pt modelId="{47129569-6DED-4D16-BB26-A8686055D51F}" type="pres">
      <dgm:prSet presAssocID="{2F232328-F9E1-417E-9C16-0B54144C698E}" presName="thinLine2b" presStyleLbl="callout" presStyleIdx="6" presStyleCnt="7"/>
      <dgm:spPr/>
    </dgm:pt>
    <dgm:pt modelId="{23DFB73B-9746-464D-A209-E2A976FCA735}" type="pres">
      <dgm:prSet presAssocID="{2F232328-F9E1-417E-9C16-0B54144C698E}" presName="vertSpace2b" presStyleCnt="0"/>
      <dgm:spPr/>
    </dgm:pt>
  </dgm:ptLst>
  <dgm:cxnLst>
    <dgm:cxn modelId="{5E810B04-5E1F-4AC4-88B7-65BCDCF8C6D1}" type="presOf" srcId="{2FAC1B44-F930-4366-AB7D-F5C2E91D8E51}" destId="{B3EA13F7-024A-43D6-8B1A-FD1E17BFFCC6}" srcOrd="0" destOrd="0" presId="urn:microsoft.com/office/officeart/2008/layout/LinedList"/>
    <dgm:cxn modelId="{886C7C06-A90D-4F30-91A0-65F8FC81848B}" srcId="{333CC909-1E5B-4804-A1E1-3110E9F5D013}" destId="{F411A10A-5668-47E6-A510-F8CAA458FE53}" srcOrd="3" destOrd="0" parTransId="{4B55CCC6-BCD3-495E-9982-727FB310546B}" sibTransId="{FBB93045-3873-4BF4-8E11-E455098B23FA}"/>
    <dgm:cxn modelId="{C7F7D911-7713-45AC-90D9-3037B2F35994}" srcId="{333CC909-1E5B-4804-A1E1-3110E9F5D013}" destId="{64F98F6B-9E74-48F6-B023-9E994932409F}" srcOrd="1" destOrd="0" parTransId="{964483E5-0045-4AF1-95D3-E9E945778C97}" sibTransId="{B8D5BF93-13A9-4CE6-87B2-C9E3611B6376}"/>
    <dgm:cxn modelId="{CB80A719-373B-4691-9841-224B90BB7614}" srcId="{333CC909-1E5B-4804-A1E1-3110E9F5D013}" destId="{61BEF86F-F658-40D6-AE70-C69BC93D94B1}" srcOrd="2" destOrd="0" parTransId="{DDB6A2DF-85F7-43D2-9F3B-7747E1C8CC2D}" sibTransId="{3BDA6ABE-97C7-4B1E-8A03-F127659C8024}"/>
    <dgm:cxn modelId="{090A051A-B493-47AD-8ECC-7605808FF070}" srcId="{333CC909-1E5B-4804-A1E1-3110E9F5D013}" destId="{2FAC1B44-F930-4366-AB7D-F5C2E91D8E51}" srcOrd="0" destOrd="0" parTransId="{25D96536-92C4-4B99-A76B-A98CB3909596}" sibTransId="{CC5B5D3C-E979-4E6B-994E-738DA0780EDC}"/>
    <dgm:cxn modelId="{B37AFB26-B7F0-472B-B51C-BACF05FEF9E1}" srcId="{333CC909-1E5B-4804-A1E1-3110E9F5D013}" destId="{F8C16F70-AF89-4F4A-931E-13B6B1E00E70}" srcOrd="4" destOrd="0" parTransId="{9091F6C8-092E-4C17-A2A3-9EFBA8BE479C}" sibTransId="{8A0970E5-18A5-447F-838E-15DF16CBA463}"/>
    <dgm:cxn modelId="{B832CB48-31B1-4B3A-8C2D-997E433ECC6D}" type="presOf" srcId="{1A12E515-420A-4EAF-9D64-4F404DC1B5A1}" destId="{E4254394-94A3-4970-BB05-F66B14136262}" srcOrd="0" destOrd="0" presId="urn:microsoft.com/office/officeart/2008/layout/LinedList"/>
    <dgm:cxn modelId="{7BBC926F-D47E-4CA2-909F-788A9A58EB09}" srcId="{333CC909-1E5B-4804-A1E1-3110E9F5D013}" destId="{2F232328-F9E1-417E-9C16-0B54144C698E}" srcOrd="6" destOrd="0" parTransId="{7C62919F-8F19-4A74-814E-74B6CED7A336}" sibTransId="{6CF61AEE-C004-44A2-A303-39C88FCF4F37}"/>
    <dgm:cxn modelId="{A4F6E672-9383-4054-AEEE-57858DF8ABB0}" type="presOf" srcId="{F411A10A-5668-47E6-A510-F8CAA458FE53}" destId="{4BE523A0-0914-4F25-BB3C-8F631F5B4646}" srcOrd="0" destOrd="0" presId="urn:microsoft.com/office/officeart/2008/layout/LinedList"/>
    <dgm:cxn modelId="{3EDFAF58-5C37-48DB-A6CC-48DB82ECF229}" type="presOf" srcId="{18666B90-A5C9-4BDB-9BEF-5B7355085B64}" destId="{2C6D822A-4D7B-470E-B066-8A80FEEA8393}" srcOrd="0" destOrd="0" presId="urn:microsoft.com/office/officeart/2008/layout/LinedList"/>
    <dgm:cxn modelId="{562CF293-2FC0-49FD-88E3-38BBB20501E0}" srcId="{18666B90-A5C9-4BDB-9BEF-5B7355085B64}" destId="{333CC909-1E5B-4804-A1E1-3110E9F5D013}" srcOrd="0" destOrd="0" parTransId="{EDAA22FA-43A8-4982-94AD-05C75153ABA5}" sibTransId="{9BC70A53-3250-4AC0-AC54-A34B6D5F4809}"/>
    <dgm:cxn modelId="{023826A1-6C37-4653-987E-0E62F04258A7}" type="presOf" srcId="{F8C16F70-AF89-4F4A-931E-13B6B1E00E70}" destId="{F1442AA3-B904-4B96-8B57-834B9750D795}" srcOrd="0" destOrd="0" presId="urn:microsoft.com/office/officeart/2008/layout/LinedList"/>
    <dgm:cxn modelId="{70A154CB-8A9C-44DC-9B06-DD56787ACFBA}" type="presOf" srcId="{2F232328-F9E1-417E-9C16-0B54144C698E}" destId="{49E6A0EB-B048-4878-BD3D-924D84DFECB6}" srcOrd="0" destOrd="0" presId="urn:microsoft.com/office/officeart/2008/layout/LinedList"/>
    <dgm:cxn modelId="{9E0FA0DC-5816-4581-92E5-511B7FFF9363}" type="presOf" srcId="{61BEF86F-F658-40D6-AE70-C69BC93D94B1}" destId="{BB2B34E5-ABF6-4372-8FA5-E2C0C5AD1750}" srcOrd="0" destOrd="0" presId="urn:microsoft.com/office/officeart/2008/layout/LinedList"/>
    <dgm:cxn modelId="{E3EECADC-79AB-4629-AD29-75486A79ABA6}" type="presOf" srcId="{64F98F6B-9E74-48F6-B023-9E994932409F}" destId="{02AA2A4D-07D1-4967-A22E-412881063B98}" srcOrd="0" destOrd="0" presId="urn:microsoft.com/office/officeart/2008/layout/LinedList"/>
    <dgm:cxn modelId="{AC173AE8-5711-4AE9-8DFA-93205431B320}" type="presOf" srcId="{333CC909-1E5B-4804-A1E1-3110E9F5D013}" destId="{53620F34-2359-4EFD-8954-A0A007642BDF}" srcOrd="0" destOrd="0" presId="urn:microsoft.com/office/officeart/2008/layout/LinedList"/>
    <dgm:cxn modelId="{12A809FB-7610-4C41-AE36-03E719468879}" srcId="{333CC909-1E5B-4804-A1E1-3110E9F5D013}" destId="{1A12E515-420A-4EAF-9D64-4F404DC1B5A1}" srcOrd="5" destOrd="0" parTransId="{30C94FF3-4AA5-4B49-BC04-5A532DC3AD8E}" sibTransId="{CDFD1AB7-CA90-4949-934C-DA9710EB6DA0}"/>
    <dgm:cxn modelId="{A13D89CF-94CD-421F-9CCE-3655E2EBFC09}" type="presParOf" srcId="{2C6D822A-4D7B-470E-B066-8A80FEEA8393}" destId="{22A39EBA-08AF-4554-A26D-3519853405DA}" srcOrd="0" destOrd="0" presId="urn:microsoft.com/office/officeart/2008/layout/LinedList"/>
    <dgm:cxn modelId="{3BDCC5FA-84A1-496D-87BF-5344829FF0F4}" type="presParOf" srcId="{2C6D822A-4D7B-470E-B066-8A80FEEA8393}" destId="{25529A42-66B7-499D-A3FB-E0C2692CCA65}" srcOrd="1" destOrd="0" presId="urn:microsoft.com/office/officeart/2008/layout/LinedList"/>
    <dgm:cxn modelId="{8ECAD884-BD06-4F35-865A-908267AA11D6}" type="presParOf" srcId="{25529A42-66B7-499D-A3FB-E0C2692CCA65}" destId="{53620F34-2359-4EFD-8954-A0A007642BDF}" srcOrd="0" destOrd="0" presId="urn:microsoft.com/office/officeart/2008/layout/LinedList"/>
    <dgm:cxn modelId="{8FE76519-4040-4007-9850-B424D1144887}" type="presParOf" srcId="{25529A42-66B7-499D-A3FB-E0C2692CCA65}" destId="{90CB5B95-E655-45BB-A532-EE84939F7A2B}" srcOrd="1" destOrd="0" presId="urn:microsoft.com/office/officeart/2008/layout/LinedList"/>
    <dgm:cxn modelId="{5596CE4C-D453-41D0-A63E-54DCF5EA905C}" type="presParOf" srcId="{90CB5B95-E655-45BB-A532-EE84939F7A2B}" destId="{F253098E-659F-4933-8243-4CC01DD798E6}" srcOrd="0" destOrd="0" presId="urn:microsoft.com/office/officeart/2008/layout/LinedList"/>
    <dgm:cxn modelId="{2572200C-5E2C-4A9C-B5A2-40E0DF40C384}" type="presParOf" srcId="{90CB5B95-E655-45BB-A532-EE84939F7A2B}" destId="{0EC44497-9018-4AF8-BB12-C3E8212BB9CD}" srcOrd="1" destOrd="0" presId="urn:microsoft.com/office/officeart/2008/layout/LinedList"/>
    <dgm:cxn modelId="{59E4A381-36F3-4397-B30D-EB99AD9AF8F7}" type="presParOf" srcId="{0EC44497-9018-4AF8-BB12-C3E8212BB9CD}" destId="{5A8FC424-871A-44AD-9BCD-74202F796F57}" srcOrd="0" destOrd="0" presId="urn:microsoft.com/office/officeart/2008/layout/LinedList"/>
    <dgm:cxn modelId="{CED9719F-FBFF-4004-91EE-E70DA4020F7C}" type="presParOf" srcId="{0EC44497-9018-4AF8-BB12-C3E8212BB9CD}" destId="{B3EA13F7-024A-43D6-8B1A-FD1E17BFFCC6}" srcOrd="1" destOrd="0" presId="urn:microsoft.com/office/officeart/2008/layout/LinedList"/>
    <dgm:cxn modelId="{2C63199F-C71C-4505-AAB1-E55D4E2493A7}" type="presParOf" srcId="{0EC44497-9018-4AF8-BB12-C3E8212BB9CD}" destId="{7BC064F6-6A6B-4609-B0C1-52C6C72E8FF2}" srcOrd="2" destOrd="0" presId="urn:microsoft.com/office/officeart/2008/layout/LinedList"/>
    <dgm:cxn modelId="{AFED905E-4C62-4F07-BD7B-8845D41041F2}" type="presParOf" srcId="{90CB5B95-E655-45BB-A532-EE84939F7A2B}" destId="{6A288AFE-59B9-40E1-BF59-ECAE6BC24545}" srcOrd="2" destOrd="0" presId="urn:microsoft.com/office/officeart/2008/layout/LinedList"/>
    <dgm:cxn modelId="{05AF5544-A6CA-466A-8181-236D5EF2A2A7}" type="presParOf" srcId="{90CB5B95-E655-45BB-A532-EE84939F7A2B}" destId="{5EDF0F12-A176-4BB1-86AE-C5468894F95C}" srcOrd="3" destOrd="0" presId="urn:microsoft.com/office/officeart/2008/layout/LinedList"/>
    <dgm:cxn modelId="{023D1047-5B6A-4857-B62F-6BAB924550A8}" type="presParOf" srcId="{90CB5B95-E655-45BB-A532-EE84939F7A2B}" destId="{CD08BCA0-C0FE-4166-B9DA-719169DFAEAF}" srcOrd="4" destOrd="0" presId="urn:microsoft.com/office/officeart/2008/layout/LinedList"/>
    <dgm:cxn modelId="{CA114939-B52E-442D-BCD0-DC277A293681}" type="presParOf" srcId="{CD08BCA0-C0FE-4166-B9DA-719169DFAEAF}" destId="{C54E2C1C-48D2-4F11-93F3-DD1CE5186DD5}" srcOrd="0" destOrd="0" presId="urn:microsoft.com/office/officeart/2008/layout/LinedList"/>
    <dgm:cxn modelId="{545E2D83-937B-4873-8BD1-2281244B7BE5}" type="presParOf" srcId="{CD08BCA0-C0FE-4166-B9DA-719169DFAEAF}" destId="{02AA2A4D-07D1-4967-A22E-412881063B98}" srcOrd="1" destOrd="0" presId="urn:microsoft.com/office/officeart/2008/layout/LinedList"/>
    <dgm:cxn modelId="{CB63A404-F05A-4443-A97F-8D26ADB145D4}" type="presParOf" srcId="{CD08BCA0-C0FE-4166-B9DA-719169DFAEAF}" destId="{FBFF6BFD-E04E-4350-B341-D8A36FA7A1BA}" srcOrd="2" destOrd="0" presId="urn:microsoft.com/office/officeart/2008/layout/LinedList"/>
    <dgm:cxn modelId="{1F435AB7-B740-41A3-B0F2-617619BD9ADD}" type="presParOf" srcId="{90CB5B95-E655-45BB-A532-EE84939F7A2B}" destId="{50C593BA-D889-4A2A-90EB-F5A6FAE1076C}" srcOrd="5" destOrd="0" presId="urn:microsoft.com/office/officeart/2008/layout/LinedList"/>
    <dgm:cxn modelId="{2F372446-11C2-4589-8318-BD60E8B12EAB}" type="presParOf" srcId="{90CB5B95-E655-45BB-A532-EE84939F7A2B}" destId="{8E18DE9B-CA32-4859-A95E-3439EA68B274}" srcOrd="6" destOrd="0" presId="urn:microsoft.com/office/officeart/2008/layout/LinedList"/>
    <dgm:cxn modelId="{8A48D02C-3F75-4B29-8634-94AC7B0521E3}" type="presParOf" srcId="{90CB5B95-E655-45BB-A532-EE84939F7A2B}" destId="{ECF145B1-5834-406D-A6B5-883DE59FD395}" srcOrd="7" destOrd="0" presId="urn:microsoft.com/office/officeart/2008/layout/LinedList"/>
    <dgm:cxn modelId="{D368BC8B-8215-4E88-A99F-9F7DB5C90017}" type="presParOf" srcId="{ECF145B1-5834-406D-A6B5-883DE59FD395}" destId="{7FF9FE8A-64F4-4AC8-B7E7-5CC5DFAE7F84}" srcOrd="0" destOrd="0" presId="urn:microsoft.com/office/officeart/2008/layout/LinedList"/>
    <dgm:cxn modelId="{A88C2D8C-0F9B-48C4-9BFA-C7E1B4D03A60}" type="presParOf" srcId="{ECF145B1-5834-406D-A6B5-883DE59FD395}" destId="{BB2B34E5-ABF6-4372-8FA5-E2C0C5AD1750}" srcOrd="1" destOrd="0" presId="urn:microsoft.com/office/officeart/2008/layout/LinedList"/>
    <dgm:cxn modelId="{3A246ADD-2C3B-4940-B0AC-BC3870561D94}" type="presParOf" srcId="{ECF145B1-5834-406D-A6B5-883DE59FD395}" destId="{59B4B37F-3758-4D04-AD41-6B96383271BE}" srcOrd="2" destOrd="0" presId="urn:microsoft.com/office/officeart/2008/layout/LinedList"/>
    <dgm:cxn modelId="{009EBE94-8ADB-4809-B047-42E271B4E196}" type="presParOf" srcId="{90CB5B95-E655-45BB-A532-EE84939F7A2B}" destId="{B498985F-2922-41C6-A188-574ADEA5AE68}" srcOrd="8" destOrd="0" presId="urn:microsoft.com/office/officeart/2008/layout/LinedList"/>
    <dgm:cxn modelId="{C8A1D352-C719-4E93-A9F9-0950AA2A3085}" type="presParOf" srcId="{90CB5B95-E655-45BB-A532-EE84939F7A2B}" destId="{59632BB3-C2B1-4C25-8713-E1C319945834}" srcOrd="9" destOrd="0" presId="urn:microsoft.com/office/officeart/2008/layout/LinedList"/>
    <dgm:cxn modelId="{A9C5AF35-B636-4D54-B24A-A3FF680737B6}" type="presParOf" srcId="{90CB5B95-E655-45BB-A532-EE84939F7A2B}" destId="{E6EAB70A-2EB9-4792-A8A8-AE23503D48D4}" srcOrd="10" destOrd="0" presId="urn:microsoft.com/office/officeart/2008/layout/LinedList"/>
    <dgm:cxn modelId="{68408BCF-10D8-4BE6-A482-27EB3212B2B6}" type="presParOf" srcId="{E6EAB70A-2EB9-4792-A8A8-AE23503D48D4}" destId="{9931A3E7-5E39-4C4E-A93B-D4EE91CCFF60}" srcOrd="0" destOrd="0" presId="urn:microsoft.com/office/officeart/2008/layout/LinedList"/>
    <dgm:cxn modelId="{E7B477CF-09FF-46D3-9C34-92CE0CAF1225}" type="presParOf" srcId="{E6EAB70A-2EB9-4792-A8A8-AE23503D48D4}" destId="{4BE523A0-0914-4F25-BB3C-8F631F5B4646}" srcOrd="1" destOrd="0" presId="urn:microsoft.com/office/officeart/2008/layout/LinedList"/>
    <dgm:cxn modelId="{FCDDCDA7-C6CE-4160-9581-021905834865}" type="presParOf" srcId="{E6EAB70A-2EB9-4792-A8A8-AE23503D48D4}" destId="{D7732D1A-F27D-41C8-9EF1-75CAC819F5D2}" srcOrd="2" destOrd="0" presId="urn:microsoft.com/office/officeart/2008/layout/LinedList"/>
    <dgm:cxn modelId="{9DB05D75-AAF5-49C1-82D8-DE275437DA1C}" type="presParOf" srcId="{90CB5B95-E655-45BB-A532-EE84939F7A2B}" destId="{BE4E4255-83F0-41D0-8698-95943740CD97}" srcOrd="11" destOrd="0" presId="urn:microsoft.com/office/officeart/2008/layout/LinedList"/>
    <dgm:cxn modelId="{DA3AD56D-D37A-45E2-B6C2-7354D8C975C1}" type="presParOf" srcId="{90CB5B95-E655-45BB-A532-EE84939F7A2B}" destId="{66FC114E-74AD-4450-A31C-69C3BC6B943E}" srcOrd="12" destOrd="0" presId="urn:microsoft.com/office/officeart/2008/layout/LinedList"/>
    <dgm:cxn modelId="{B74FD69B-CED1-40FB-87C7-B9F0AE2151F8}" type="presParOf" srcId="{90CB5B95-E655-45BB-A532-EE84939F7A2B}" destId="{E188778B-4D71-497F-BBF8-5481348FC6F2}" srcOrd="13" destOrd="0" presId="urn:microsoft.com/office/officeart/2008/layout/LinedList"/>
    <dgm:cxn modelId="{67C91196-D7F4-4A07-9B0F-2444D0A28BC3}" type="presParOf" srcId="{E188778B-4D71-497F-BBF8-5481348FC6F2}" destId="{72C1AABF-11F8-402A-8F01-12843776B5FC}" srcOrd="0" destOrd="0" presId="urn:microsoft.com/office/officeart/2008/layout/LinedList"/>
    <dgm:cxn modelId="{0C9B03D4-E320-4B21-9542-98333C08E0DF}" type="presParOf" srcId="{E188778B-4D71-497F-BBF8-5481348FC6F2}" destId="{F1442AA3-B904-4B96-8B57-834B9750D795}" srcOrd="1" destOrd="0" presId="urn:microsoft.com/office/officeart/2008/layout/LinedList"/>
    <dgm:cxn modelId="{A48932C9-0802-43A4-87C8-BB473A6117BC}" type="presParOf" srcId="{E188778B-4D71-497F-BBF8-5481348FC6F2}" destId="{DDE88D3D-DE60-4D90-8616-457B7DB534B8}" srcOrd="2" destOrd="0" presId="urn:microsoft.com/office/officeart/2008/layout/LinedList"/>
    <dgm:cxn modelId="{83507579-A542-4A03-896E-F93C6DD0D3D5}" type="presParOf" srcId="{90CB5B95-E655-45BB-A532-EE84939F7A2B}" destId="{2DAFB629-49F1-4FEF-8A45-E1FC17A8D49B}" srcOrd="14" destOrd="0" presId="urn:microsoft.com/office/officeart/2008/layout/LinedList"/>
    <dgm:cxn modelId="{D3D07C9F-9F61-4990-AF37-E4C80E7DC923}" type="presParOf" srcId="{90CB5B95-E655-45BB-A532-EE84939F7A2B}" destId="{DD7C8332-6C96-4DF9-B45A-0ED10B33A158}" srcOrd="15" destOrd="0" presId="urn:microsoft.com/office/officeart/2008/layout/LinedList"/>
    <dgm:cxn modelId="{C35391A2-3659-46FA-A165-D4D8DB17FFB1}" type="presParOf" srcId="{90CB5B95-E655-45BB-A532-EE84939F7A2B}" destId="{B8A67443-1385-4FB2-8940-12F4147942BB}" srcOrd="16" destOrd="0" presId="urn:microsoft.com/office/officeart/2008/layout/LinedList"/>
    <dgm:cxn modelId="{C8F0BB9A-B8DC-4CF0-90D6-3A380124835A}" type="presParOf" srcId="{B8A67443-1385-4FB2-8940-12F4147942BB}" destId="{9A3D1707-391D-4F72-8089-681B2524F955}" srcOrd="0" destOrd="0" presId="urn:microsoft.com/office/officeart/2008/layout/LinedList"/>
    <dgm:cxn modelId="{D68233B0-3457-45B8-BF2A-C4FAECBB38BA}" type="presParOf" srcId="{B8A67443-1385-4FB2-8940-12F4147942BB}" destId="{E4254394-94A3-4970-BB05-F66B14136262}" srcOrd="1" destOrd="0" presId="urn:microsoft.com/office/officeart/2008/layout/LinedList"/>
    <dgm:cxn modelId="{7A9B279E-05B7-42D3-B9FA-DCE96128E2C1}" type="presParOf" srcId="{B8A67443-1385-4FB2-8940-12F4147942BB}" destId="{664072A2-B24B-413E-B079-29CD09301E23}" srcOrd="2" destOrd="0" presId="urn:microsoft.com/office/officeart/2008/layout/LinedList"/>
    <dgm:cxn modelId="{04B02B65-53C1-4147-B4AE-3343248569D1}" type="presParOf" srcId="{90CB5B95-E655-45BB-A532-EE84939F7A2B}" destId="{20F02824-1313-4D73-B956-4AB5945705E2}" srcOrd="17" destOrd="0" presId="urn:microsoft.com/office/officeart/2008/layout/LinedList"/>
    <dgm:cxn modelId="{937EFF7D-B583-4DFF-8591-C4AD44B6AD12}" type="presParOf" srcId="{90CB5B95-E655-45BB-A532-EE84939F7A2B}" destId="{1F8B23E1-EE46-4A85-909C-A602FF355836}" srcOrd="18" destOrd="0" presId="urn:microsoft.com/office/officeart/2008/layout/LinedList"/>
    <dgm:cxn modelId="{2AE31F9F-63B2-4DCC-B852-E336000A5C85}" type="presParOf" srcId="{90CB5B95-E655-45BB-A532-EE84939F7A2B}" destId="{310D0B59-D45E-42A7-B6A0-08B9385CF34F}" srcOrd="19" destOrd="0" presId="urn:microsoft.com/office/officeart/2008/layout/LinedList"/>
    <dgm:cxn modelId="{2A47610E-9A7B-4FCD-8D2D-DFD8F99D2DC1}" type="presParOf" srcId="{310D0B59-D45E-42A7-B6A0-08B9385CF34F}" destId="{4F23B94A-BACE-4995-A77F-4FD2DF21F21A}" srcOrd="0" destOrd="0" presId="urn:microsoft.com/office/officeart/2008/layout/LinedList"/>
    <dgm:cxn modelId="{5EF25AFC-5336-4352-868E-550CE0D55DA0}" type="presParOf" srcId="{310D0B59-D45E-42A7-B6A0-08B9385CF34F}" destId="{49E6A0EB-B048-4878-BD3D-924D84DFECB6}" srcOrd="1" destOrd="0" presId="urn:microsoft.com/office/officeart/2008/layout/LinedList"/>
    <dgm:cxn modelId="{ACAC52A5-A8D4-4A03-BFE8-BC68D5BABC24}" type="presParOf" srcId="{310D0B59-D45E-42A7-B6A0-08B9385CF34F}" destId="{C4D14AE1-A792-4FA8-815A-CF4E6149C6FE}" srcOrd="2" destOrd="0" presId="urn:microsoft.com/office/officeart/2008/layout/LinedList"/>
    <dgm:cxn modelId="{FE382D46-18B1-4C07-9AD2-2C125042EE1B}" type="presParOf" srcId="{90CB5B95-E655-45BB-A532-EE84939F7A2B}" destId="{47129569-6DED-4D16-BB26-A8686055D51F}" srcOrd="20" destOrd="0" presId="urn:microsoft.com/office/officeart/2008/layout/LinedList"/>
    <dgm:cxn modelId="{B4F13D82-E285-4924-9718-46B6511D0B21}" type="presParOf" srcId="{90CB5B95-E655-45BB-A532-EE84939F7A2B}" destId="{23DFB73B-9746-464D-A209-E2A976FCA735}"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73F4B-C757-416D-BD30-94C84AC465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1AF12C8-8705-473F-9F41-E12799F6C183}">
      <dgm:prSet phldrT="[Текст]" custT="1"/>
      <dgm:spPr>
        <a:solidFill>
          <a:schemeClr val="tx2"/>
        </a:solidFill>
      </dgm:spPr>
      <dgm:t>
        <a:bodyPr/>
        <a:lstStyle/>
        <a:p>
          <a:pPr algn="ctr"/>
          <a:r>
            <a:rPr lang="uz-Cyrl-UZ" sz="2400" b="1" dirty="0">
              <a:latin typeface="Times New Roman" panose="02020603050405020304" pitchFamily="18" charset="0"/>
              <a:cs typeface="Times New Roman" panose="02020603050405020304" pitchFamily="18" charset="0"/>
            </a:rPr>
            <a:t>Қонуннинг мақсади ва амал қилиш соҳаси</a:t>
          </a:r>
          <a:endParaRPr lang="ru-RU" sz="2400" dirty="0">
            <a:latin typeface="Times New Roman" panose="02020603050405020304" pitchFamily="18" charset="0"/>
            <a:cs typeface="Times New Roman" panose="02020603050405020304" pitchFamily="18" charset="0"/>
          </a:endParaRPr>
        </a:p>
      </dgm:t>
    </dgm:pt>
    <dgm:pt modelId="{A0235AB2-AD98-4DE9-86BA-13C8C1EE7A81}" type="parTrans" cxnId="{5AD7C5A3-8A5A-4CD1-A4EB-5A389D7EEB6D}">
      <dgm:prSet/>
      <dgm:spPr/>
      <dgm:t>
        <a:bodyPr/>
        <a:lstStyle/>
        <a:p>
          <a:pPr algn="ctr"/>
          <a:endParaRPr lang="ru-RU" sz="2400">
            <a:latin typeface="Times New Roman" panose="02020603050405020304" pitchFamily="18" charset="0"/>
            <a:cs typeface="Times New Roman" panose="02020603050405020304" pitchFamily="18" charset="0"/>
          </a:endParaRPr>
        </a:p>
      </dgm:t>
    </dgm:pt>
    <dgm:pt modelId="{50DA4B57-B5C8-4B1E-9C34-3C1A0311457D}" type="sibTrans" cxnId="{5AD7C5A3-8A5A-4CD1-A4EB-5A389D7EEB6D}">
      <dgm:prSet/>
      <dgm:spPr/>
      <dgm:t>
        <a:bodyPr/>
        <a:lstStyle/>
        <a:p>
          <a:pPr algn="ctr"/>
          <a:endParaRPr lang="ru-RU" sz="2400">
            <a:latin typeface="Times New Roman" panose="02020603050405020304" pitchFamily="18" charset="0"/>
            <a:cs typeface="Times New Roman" panose="02020603050405020304" pitchFamily="18" charset="0"/>
          </a:endParaRPr>
        </a:p>
      </dgm:t>
    </dgm:pt>
    <dgm:pt modelId="{073AC5A0-7EA1-4556-849B-2CB80D874EAD}" type="pres">
      <dgm:prSet presAssocID="{B4F73F4B-C757-416D-BD30-94C84AC4650A}" presName="linear" presStyleCnt="0">
        <dgm:presLayoutVars>
          <dgm:animLvl val="lvl"/>
          <dgm:resizeHandles val="exact"/>
        </dgm:presLayoutVars>
      </dgm:prSet>
      <dgm:spPr/>
    </dgm:pt>
    <dgm:pt modelId="{61BEA1C5-49C9-49D8-983C-CE23221EED76}" type="pres">
      <dgm:prSet presAssocID="{F1AF12C8-8705-473F-9F41-E12799F6C183}" presName="parentText" presStyleLbl="node1" presStyleIdx="0" presStyleCnt="1">
        <dgm:presLayoutVars>
          <dgm:chMax val="0"/>
          <dgm:bulletEnabled val="1"/>
        </dgm:presLayoutVars>
      </dgm:prSet>
      <dgm:spPr/>
    </dgm:pt>
  </dgm:ptLst>
  <dgm:cxnLst>
    <dgm:cxn modelId="{0C328366-E413-4323-8631-1B7DC4EA56BA}" type="presOf" srcId="{B4F73F4B-C757-416D-BD30-94C84AC4650A}" destId="{073AC5A0-7EA1-4556-849B-2CB80D874EAD}" srcOrd="0" destOrd="0" presId="urn:microsoft.com/office/officeart/2005/8/layout/vList2"/>
    <dgm:cxn modelId="{4C600D53-22C3-4FEA-853C-59E1A3EB28FF}" type="presOf" srcId="{F1AF12C8-8705-473F-9F41-E12799F6C183}" destId="{61BEA1C5-49C9-49D8-983C-CE23221EED76}" srcOrd="0" destOrd="0" presId="urn:microsoft.com/office/officeart/2005/8/layout/vList2"/>
    <dgm:cxn modelId="{5AD7C5A3-8A5A-4CD1-A4EB-5A389D7EEB6D}" srcId="{B4F73F4B-C757-416D-BD30-94C84AC4650A}" destId="{F1AF12C8-8705-473F-9F41-E12799F6C183}" srcOrd="0" destOrd="0" parTransId="{A0235AB2-AD98-4DE9-86BA-13C8C1EE7A81}" sibTransId="{50DA4B57-B5C8-4B1E-9C34-3C1A0311457D}"/>
    <dgm:cxn modelId="{65C75AD1-5606-45C2-8ACC-671C703D8DFF}" type="presParOf" srcId="{073AC5A0-7EA1-4556-849B-2CB80D874EAD}" destId="{61BEA1C5-49C9-49D8-983C-CE23221EED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FE7C191-5EDE-49DD-B78B-6AADC51506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3313DB4-8D8A-42B1-B56E-87BB7AD40ED4}">
      <dgm:prSet/>
      <dgm:spPr>
        <a:solidFill>
          <a:schemeClr val="tx2"/>
        </a:solidFill>
      </dgm:spPr>
      <dgm:t>
        <a:bodyPr/>
        <a:lstStyle/>
        <a:p>
          <a:pPr algn="ctr" rtl="0"/>
          <a:r>
            <a:rPr lang="uz-Cyrl-UZ" dirty="0">
              <a:latin typeface="Times New Roman" panose="02020603050405020304" pitchFamily="18" charset="0"/>
              <a:cs typeface="Times New Roman" panose="02020603050405020304" pitchFamily="18" charset="0"/>
            </a:rPr>
            <a:t>Махсус бўлинма</a:t>
          </a:r>
          <a:endParaRPr lang="ru-RU" dirty="0">
            <a:latin typeface="Times New Roman" panose="02020603050405020304" pitchFamily="18" charset="0"/>
            <a:cs typeface="Times New Roman" panose="02020603050405020304" pitchFamily="18" charset="0"/>
          </a:endParaRPr>
        </a:p>
      </dgm:t>
    </dgm:pt>
    <dgm:pt modelId="{DF73C39F-EA15-4ACE-9C23-E76B4BEEFF75}" type="parTrans" cxnId="{BD1F7859-2231-434B-A482-9859C43C28C4}">
      <dgm:prSet/>
      <dgm:spPr/>
      <dgm:t>
        <a:bodyPr/>
        <a:lstStyle/>
        <a:p>
          <a:pPr algn="ctr"/>
          <a:endParaRPr lang="ru-RU"/>
        </a:p>
      </dgm:t>
    </dgm:pt>
    <dgm:pt modelId="{DAFCA37A-C88B-4C55-8F49-86C962EA1699}" type="sibTrans" cxnId="{BD1F7859-2231-434B-A482-9859C43C28C4}">
      <dgm:prSet/>
      <dgm:spPr/>
      <dgm:t>
        <a:bodyPr/>
        <a:lstStyle/>
        <a:p>
          <a:pPr algn="ctr"/>
          <a:endParaRPr lang="ru-RU"/>
        </a:p>
      </dgm:t>
    </dgm:pt>
    <dgm:pt modelId="{60037957-AA8B-4992-B248-7787480008F2}" type="pres">
      <dgm:prSet presAssocID="{4FE7C191-5EDE-49DD-B78B-6AADC515061A}" presName="linear" presStyleCnt="0">
        <dgm:presLayoutVars>
          <dgm:animLvl val="lvl"/>
          <dgm:resizeHandles val="exact"/>
        </dgm:presLayoutVars>
      </dgm:prSet>
      <dgm:spPr/>
    </dgm:pt>
    <dgm:pt modelId="{D799D8F2-6238-4234-B929-EB99E3B6A14D}" type="pres">
      <dgm:prSet presAssocID="{B3313DB4-8D8A-42B1-B56E-87BB7AD40ED4}" presName="parentText" presStyleLbl="node1" presStyleIdx="0" presStyleCnt="1" custLinFactNeighborX="13977" custLinFactNeighborY="-21378">
        <dgm:presLayoutVars>
          <dgm:chMax val="0"/>
          <dgm:bulletEnabled val="1"/>
        </dgm:presLayoutVars>
      </dgm:prSet>
      <dgm:spPr/>
    </dgm:pt>
  </dgm:ptLst>
  <dgm:cxnLst>
    <dgm:cxn modelId="{EE23B650-DD24-40C0-B659-F81B5DD0A15D}" type="presOf" srcId="{4FE7C191-5EDE-49DD-B78B-6AADC515061A}" destId="{60037957-AA8B-4992-B248-7787480008F2}" srcOrd="0" destOrd="0" presId="urn:microsoft.com/office/officeart/2005/8/layout/vList2"/>
    <dgm:cxn modelId="{BD1F7859-2231-434B-A482-9859C43C28C4}" srcId="{4FE7C191-5EDE-49DD-B78B-6AADC515061A}" destId="{B3313DB4-8D8A-42B1-B56E-87BB7AD40ED4}" srcOrd="0" destOrd="0" parTransId="{DF73C39F-EA15-4ACE-9C23-E76B4BEEFF75}" sibTransId="{DAFCA37A-C88B-4C55-8F49-86C962EA1699}"/>
    <dgm:cxn modelId="{287FAAE4-4B4C-4142-B605-3D814237293E}" type="presOf" srcId="{B3313DB4-8D8A-42B1-B56E-87BB7AD40ED4}" destId="{D799D8F2-6238-4234-B929-EB99E3B6A14D}" srcOrd="0" destOrd="0" presId="urn:microsoft.com/office/officeart/2005/8/layout/vList2"/>
    <dgm:cxn modelId="{13014FAD-8CF8-4D9C-8EDB-A39A1586802E}" type="presParOf" srcId="{60037957-AA8B-4992-B248-7787480008F2}" destId="{D799D8F2-6238-4234-B929-EB99E3B6A14D}" srcOrd="0" destOrd="0" presId="urn:microsoft.com/office/officeart/2005/8/layout/vList2"/>
  </dgm:cxnLst>
  <dgm:bg>
    <a:solidFill>
      <a:schemeClr val="tx2"/>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6B0A4E0-80C9-4959-B75C-B32E0925C7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9672098-426D-40DA-9AD4-8520BD4A8B28}">
      <dgm:prSet custT="1"/>
      <dgm:spPr>
        <a:solidFill>
          <a:srgbClr val="002060"/>
        </a:solidFill>
      </dgm:spPr>
      <dgm:t>
        <a:bodyPr/>
        <a:lstStyle/>
        <a:p>
          <a:pPr algn="ctr" rtl="0"/>
          <a:r>
            <a:rPr lang="uz-Cyrl-UZ" sz="2400" b="1">
              <a:latin typeface="Times New Roman" panose="02020603050405020304" pitchFamily="18" charset="0"/>
              <a:cs typeface="Times New Roman" panose="02020603050405020304" pitchFamily="18" charset="0"/>
            </a:rPr>
            <a:t>Манфаатлар тўқнашувини аниқлаш</a:t>
          </a:r>
          <a:endParaRPr lang="ru-RU" sz="2400">
            <a:latin typeface="Times New Roman" panose="02020603050405020304" pitchFamily="18" charset="0"/>
            <a:cs typeface="Times New Roman" panose="02020603050405020304" pitchFamily="18" charset="0"/>
          </a:endParaRPr>
        </a:p>
      </dgm:t>
    </dgm:pt>
    <dgm:pt modelId="{87C39555-DBEA-4B43-8907-7C85C36ED420}" type="parTrans" cxnId="{AE43FF7B-9048-4832-A300-782BBA096F02}">
      <dgm:prSet/>
      <dgm:spPr/>
      <dgm:t>
        <a:bodyPr/>
        <a:lstStyle/>
        <a:p>
          <a:endParaRPr lang="ru-RU" sz="2400"/>
        </a:p>
      </dgm:t>
    </dgm:pt>
    <dgm:pt modelId="{C73892BF-EC4F-41B7-ABDC-5A8B9A7EC371}" type="sibTrans" cxnId="{AE43FF7B-9048-4832-A300-782BBA096F02}">
      <dgm:prSet/>
      <dgm:spPr/>
      <dgm:t>
        <a:bodyPr/>
        <a:lstStyle/>
        <a:p>
          <a:endParaRPr lang="ru-RU" sz="2400"/>
        </a:p>
      </dgm:t>
    </dgm:pt>
    <dgm:pt modelId="{092AD785-4F35-4142-AC8B-8F92CFB27241}" type="pres">
      <dgm:prSet presAssocID="{26B0A4E0-80C9-4959-B75C-B32E0925C72E}" presName="linear" presStyleCnt="0">
        <dgm:presLayoutVars>
          <dgm:animLvl val="lvl"/>
          <dgm:resizeHandles val="exact"/>
        </dgm:presLayoutVars>
      </dgm:prSet>
      <dgm:spPr/>
    </dgm:pt>
    <dgm:pt modelId="{933D76D5-AC0E-409E-86F3-C5831BDC5691}" type="pres">
      <dgm:prSet presAssocID="{09672098-426D-40DA-9AD4-8520BD4A8B28}" presName="parentText" presStyleLbl="node1" presStyleIdx="0" presStyleCnt="1" custLinFactNeighborX="-469" custLinFactNeighborY="-38193">
        <dgm:presLayoutVars>
          <dgm:chMax val="0"/>
          <dgm:bulletEnabled val="1"/>
        </dgm:presLayoutVars>
      </dgm:prSet>
      <dgm:spPr/>
    </dgm:pt>
  </dgm:ptLst>
  <dgm:cxnLst>
    <dgm:cxn modelId="{0997DE55-F14A-4D82-9878-8855F0A84DD5}" type="presOf" srcId="{09672098-426D-40DA-9AD4-8520BD4A8B28}" destId="{933D76D5-AC0E-409E-86F3-C5831BDC5691}" srcOrd="0" destOrd="0" presId="urn:microsoft.com/office/officeart/2005/8/layout/vList2"/>
    <dgm:cxn modelId="{F0BEB278-1F9B-4E87-BDEF-EF27A6C20931}" type="presOf" srcId="{26B0A4E0-80C9-4959-B75C-B32E0925C72E}" destId="{092AD785-4F35-4142-AC8B-8F92CFB27241}" srcOrd="0" destOrd="0" presId="urn:microsoft.com/office/officeart/2005/8/layout/vList2"/>
    <dgm:cxn modelId="{AE43FF7B-9048-4832-A300-782BBA096F02}" srcId="{26B0A4E0-80C9-4959-B75C-B32E0925C72E}" destId="{09672098-426D-40DA-9AD4-8520BD4A8B28}" srcOrd="0" destOrd="0" parTransId="{87C39555-DBEA-4B43-8907-7C85C36ED420}" sibTransId="{C73892BF-EC4F-41B7-ABDC-5A8B9A7EC371}"/>
    <dgm:cxn modelId="{D14F9278-2C2E-46E3-819B-BAC76E684204}" type="presParOf" srcId="{092AD785-4F35-4142-AC8B-8F92CFB27241}" destId="{933D76D5-AC0E-409E-86F3-C5831BDC56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B096069-2266-44EC-B6DF-1FB0E52E7C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4A109D1A-C306-44B3-A2D2-E7F5946D2017}">
      <dgm:prSet custT="1"/>
      <dgm:spPr/>
      <dgm:t>
        <a:bodyPr/>
        <a:lstStyle/>
        <a:p>
          <a:pPr rtl="0"/>
          <a:r>
            <a:rPr lang="uz-Cyrl-UZ" sz="3200" dirty="0"/>
            <a:t>Манбалар</a:t>
          </a:r>
          <a:r>
            <a:rPr lang="uz-Cyrl-UZ" sz="3600" dirty="0"/>
            <a:t>:</a:t>
          </a:r>
          <a:endParaRPr lang="ru-RU" sz="3600" dirty="0"/>
        </a:p>
      </dgm:t>
    </dgm:pt>
    <dgm:pt modelId="{1E48A7DA-AEB8-47BC-BDBA-70CE7C3A9C6B}" type="parTrans" cxnId="{1B333302-D59E-489F-9FFB-F189D1F7CCEA}">
      <dgm:prSet/>
      <dgm:spPr/>
      <dgm:t>
        <a:bodyPr/>
        <a:lstStyle/>
        <a:p>
          <a:endParaRPr lang="ru-RU" sz="2000"/>
        </a:p>
      </dgm:t>
    </dgm:pt>
    <dgm:pt modelId="{EAB845A1-410E-4B69-990B-F41393B92C46}" type="sibTrans" cxnId="{1B333302-D59E-489F-9FFB-F189D1F7CCEA}">
      <dgm:prSet/>
      <dgm:spPr/>
      <dgm:t>
        <a:bodyPr/>
        <a:lstStyle/>
        <a:p>
          <a:endParaRPr lang="ru-RU" sz="2000"/>
        </a:p>
      </dgm:t>
    </dgm:pt>
    <dgm:pt modelId="{F35A4187-9BBF-4D25-97D4-29927ABE4508}">
      <dgm:prSet custT="1"/>
      <dgm:spPr/>
      <dgm:t>
        <a:bodyPr/>
        <a:lstStyle/>
        <a:p>
          <a:pPr rtl="0"/>
          <a:r>
            <a:rPr lang="uz-Cyrl-UZ" sz="1600" dirty="0"/>
            <a:t>Эҳтимолий манфаатлар тўқнашуви тўғрисидаги декларация</a:t>
          </a:r>
          <a:endParaRPr lang="ru-RU" sz="1600" dirty="0"/>
        </a:p>
      </dgm:t>
    </dgm:pt>
    <dgm:pt modelId="{CB1A4C95-D36F-4E37-A7EA-02E8FA6EF317}" type="parTrans" cxnId="{12E9068D-4AF5-4225-B6FA-321638AFCA8E}">
      <dgm:prSet/>
      <dgm:spPr/>
      <dgm:t>
        <a:bodyPr/>
        <a:lstStyle/>
        <a:p>
          <a:endParaRPr lang="ru-RU" sz="2000"/>
        </a:p>
      </dgm:t>
    </dgm:pt>
    <dgm:pt modelId="{4D5AD949-BC0C-49CB-A33C-AEEB5E176B79}" type="sibTrans" cxnId="{12E9068D-4AF5-4225-B6FA-321638AFCA8E}">
      <dgm:prSet/>
      <dgm:spPr/>
      <dgm:t>
        <a:bodyPr/>
        <a:lstStyle/>
        <a:p>
          <a:endParaRPr lang="ru-RU" sz="2000"/>
        </a:p>
      </dgm:t>
    </dgm:pt>
    <dgm:pt modelId="{E5D7FA07-E16C-46F2-91F0-B643C825F5B7}">
      <dgm:prSet custT="1"/>
      <dgm:spPr/>
      <dgm:t>
        <a:bodyPr/>
        <a:lstStyle/>
        <a:p>
          <a:pPr rtl="0"/>
          <a:r>
            <a:rPr lang="uz-Cyrl-UZ" sz="1600" dirty="0"/>
            <a:t>Тижорат таклифлар, харид комиссияси мажлисларининг баённомаларидан, тузилган шартномалар</a:t>
          </a:r>
          <a:endParaRPr lang="ru-RU" sz="1600" dirty="0"/>
        </a:p>
      </dgm:t>
    </dgm:pt>
    <dgm:pt modelId="{101B9076-3F34-4CCB-A0F6-FD5E7C62C4F7}" type="parTrans" cxnId="{30AF0521-9353-4BAB-ABBB-4A5AD2E5DFEC}">
      <dgm:prSet/>
      <dgm:spPr/>
      <dgm:t>
        <a:bodyPr/>
        <a:lstStyle/>
        <a:p>
          <a:endParaRPr lang="ru-RU" sz="2000"/>
        </a:p>
      </dgm:t>
    </dgm:pt>
    <dgm:pt modelId="{55C0FE10-8CFC-4CEA-9703-F62D45812847}" type="sibTrans" cxnId="{30AF0521-9353-4BAB-ABBB-4A5AD2E5DFEC}">
      <dgm:prSet/>
      <dgm:spPr/>
      <dgm:t>
        <a:bodyPr/>
        <a:lstStyle/>
        <a:p>
          <a:endParaRPr lang="ru-RU" sz="2000"/>
        </a:p>
      </dgm:t>
    </dgm:pt>
    <dgm:pt modelId="{65AADEF8-D607-4579-BB3D-58E64321CAD3}">
      <dgm:prSet custT="1"/>
      <dgm:spPr/>
      <dgm:t>
        <a:bodyPr/>
        <a:lstStyle/>
        <a:p>
          <a:pPr rtl="0"/>
          <a:r>
            <a:rPr lang="uz-Cyrl-UZ" sz="1600" dirty="0"/>
            <a:t>жисмоний ва юридик шахсларнинг мурожаатларидан ёки хабарларидан;</a:t>
          </a:r>
          <a:endParaRPr lang="ru-RU" sz="1600" dirty="0"/>
        </a:p>
      </dgm:t>
    </dgm:pt>
    <dgm:pt modelId="{4F49C002-04FB-40DD-84DF-4E102F64F064}" type="parTrans" cxnId="{8830A0FB-04F7-4DFF-A02F-C4550A975023}">
      <dgm:prSet/>
      <dgm:spPr/>
      <dgm:t>
        <a:bodyPr/>
        <a:lstStyle/>
        <a:p>
          <a:endParaRPr lang="ru-RU" sz="2000"/>
        </a:p>
      </dgm:t>
    </dgm:pt>
    <dgm:pt modelId="{BCC389CF-36D2-4698-BE8B-129A2BB3D9EA}" type="sibTrans" cxnId="{8830A0FB-04F7-4DFF-A02F-C4550A975023}">
      <dgm:prSet/>
      <dgm:spPr/>
      <dgm:t>
        <a:bodyPr/>
        <a:lstStyle/>
        <a:p>
          <a:endParaRPr lang="ru-RU" sz="2000"/>
        </a:p>
      </dgm:t>
    </dgm:pt>
    <dgm:pt modelId="{F6CE41C4-2CBB-4B9C-A33E-680139DF0D4B}">
      <dgm:prSet custT="1"/>
      <dgm:spPr/>
      <dgm:t>
        <a:bodyPr/>
        <a:lstStyle/>
        <a:p>
          <a:pPr rtl="0"/>
          <a:r>
            <a:rPr lang="uz-Cyrl-UZ" sz="1600" dirty="0"/>
            <a:t>тижорат ташкилотларининг аффилланган шахслари ва якуний наф олувчилари (бенефициарлари) рўйхати</a:t>
          </a:r>
          <a:endParaRPr lang="ru-RU" sz="1600" dirty="0"/>
        </a:p>
      </dgm:t>
    </dgm:pt>
    <dgm:pt modelId="{FECF8F95-1320-4035-8F3B-3451A8BB005B}" type="parTrans" cxnId="{FC605925-B1C6-44D4-8942-2EB967A5CC94}">
      <dgm:prSet/>
      <dgm:spPr/>
      <dgm:t>
        <a:bodyPr/>
        <a:lstStyle/>
        <a:p>
          <a:endParaRPr lang="ru-RU" sz="2000"/>
        </a:p>
      </dgm:t>
    </dgm:pt>
    <dgm:pt modelId="{7A110985-BBC9-4D8F-A080-302D8C3FC091}" type="sibTrans" cxnId="{FC605925-B1C6-44D4-8942-2EB967A5CC94}">
      <dgm:prSet/>
      <dgm:spPr/>
      <dgm:t>
        <a:bodyPr/>
        <a:lstStyle/>
        <a:p>
          <a:endParaRPr lang="ru-RU" sz="2000"/>
        </a:p>
      </dgm:t>
    </dgm:pt>
    <dgm:pt modelId="{7EC5EA92-EBBE-4366-AB2E-E92AF6A957E4}">
      <dgm:prSet custT="1"/>
      <dgm:spPr/>
      <dgm:t>
        <a:bodyPr/>
        <a:lstStyle/>
        <a:p>
          <a:pPr rtl="0"/>
          <a:r>
            <a:rPr lang="uz-Cyrl-UZ" sz="1600" dirty="0"/>
            <a:t>Ўзбекистон Республикаси Ягона интерактив давлат хизматлари порталининг тадбиркорлик субъектларини рўйхатдан ўтказиш модулидан;</a:t>
          </a:r>
          <a:endParaRPr lang="ru-RU" sz="1600" dirty="0"/>
        </a:p>
      </dgm:t>
    </dgm:pt>
    <dgm:pt modelId="{C5B2BE42-9EF3-485C-8020-77131B7F8A7D}" type="parTrans" cxnId="{EF773D37-167B-4563-B1D9-F216FDADF1D0}">
      <dgm:prSet/>
      <dgm:spPr/>
      <dgm:t>
        <a:bodyPr/>
        <a:lstStyle/>
        <a:p>
          <a:endParaRPr lang="ru-RU" sz="2000"/>
        </a:p>
      </dgm:t>
    </dgm:pt>
    <dgm:pt modelId="{284C0A11-EBE4-4B8A-B986-9EDB263EE44B}" type="sibTrans" cxnId="{EF773D37-167B-4563-B1D9-F216FDADF1D0}">
      <dgm:prSet/>
      <dgm:spPr/>
      <dgm:t>
        <a:bodyPr/>
        <a:lstStyle/>
        <a:p>
          <a:endParaRPr lang="ru-RU" sz="2000"/>
        </a:p>
      </dgm:t>
    </dgm:pt>
    <dgm:pt modelId="{3E70047B-A644-4C51-B37C-48D929363F67}">
      <dgm:prSet custT="1"/>
      <dgm:spPr/>
      <dgm:t>
        <a:bodyPr/>
        <a:lstStyle/>
        <a:p>
          <a:pPr rtl="0"/>
          <a:r>
            <a:rPr lang="uz-Cyrl-UZ" sz="1600" dirty="0"/>
            <a:t>«ФҲДЁ Ягона электрон архиви» ахборот тизимидан;</a:t>
          </a:r>
          <a:endParaRPr lang="ru-RU" sz="1600" dirty="0"/>
        </a:p>
      </dgm:t>
    </dgm:pt>
    <dgm:pt modelId="{378197EA-4833-4985-BA8F-B45193189016}" type="parTrans" cxnId="{650DA47C-C69D-450D-9D68-5EDEEA987183}">
      <dgm:prSet/>
      <dgm:spPr/>
      <dgm:t>
        <a:bodyPr/>
        <a:lstStyle/>
        <a:p>
          <a:endParaRPr lang="ru-RU" sz="2000"/>
        </a:p>
      </dgm:t>
    </dgm:pt>
    <dgm:pt modelId="{19040192-850E-4978-9474-70045D33AE26}" type="sibTrans" cxnId="{650DA47C-C69D-450D-9D68-5EDEEA987183}">
      <dgm:prSet/>
      <dgm:spPr/>
      <dgm:t>
        <a:bodyPr/>
        <a:lstStyle/>
        <a:p>
          <a:endParaRPr lang="ru-RU" sz="2000"/>
        </a:p>
      </dgm:t>
    </dgm:pt>
    <dgm:pt modelId="{D6E0CBA6-8ED3-45DB-8F68-427CC7226038}">
      <dgm:prSet custT="1"/>
      <dgm:spPr/>
      <dgm:t>
        <a:bodyPr/>
        <a:lstStyle/>
        <a:p>
          <a:pPr rtl="0"/>
          <a:r>
            <a:rPr lang="uz-Cyrl-UZ" sz="1600" dirty="0"/>
            <a:t>«Ягона миллий меҳнат тизими» идоралараро аппарат-дастурий мажмуидан;</a:t>
          </a:r>
          <a:endParaRPr lang="ru-RU" sz="1600" dirty="0"/>
        </a:p>
      </dgm:t>
    </dgm:pt>
    <dgm:pt modelId="{89974938-A63A-4733-B32A-C76522C315E1}" type="parTrans" cxnId="{2A8D64C9-050B-46D3-84DE-FC9DEDD8A818}">
      <dgm:prSet/>
      <dgm:spPr/>
      <dgm:t>
        <a:bodyPr/>
        <a:lstStyle/>
        <a:p>
          <a:endParaRPr lang="ru-RU" sz="2000"/>
        </a:p>
      </dgm:t>
    </dgm:pt>
    <dgm:pt modelId="{3CAFA4ED-870F-4E89-9151-24D422418F66}" type="sibTrans" cxnId="{2A8D64C9-050B-46D3-84DE-FC9DEDD8A818}">
      <dgm:prSet/>
      <dgm:spPr/>
      <dgm:t>
        <a:bodyPr/>
        <a:lstStyle/>
        <a:p>
          <a:endParaRPr lang="ru-RU" sz="2000"/>
        </a:p>
      </dgm:t>
    </dgm:pt>
    <dgm:pt modelId="{9C217A37-65BA-49AE-9C0E-02111877C2C0}">
      <dgm:prSet custT="1"/>
      <dgm:spPr/>
      <dgm:t>
        <a:bodyPr/>
        <a:lstStyle/>
        <a:p>
          <a:pPr rtl="0"/>
          <a:r>
            <a:rPr lang="uz-Cyrl-UZ" sz="1600" dirty="0"/>
            <a:t>Қимматли қоғозлар марказий депозитарийсидан;</a:t>
          </a:r>
          <a:endParaRPr lang="ru-RU" sz="1600" dirty="0"/>
        </a:p>
      </dgm:t>
    </dgm:pt>
    <dgm:pt modelId="{55CFAF01-B036-49FE-9FD3-91D51472A316}" type="parTrans" cxnId="{EF3553E2-789A-45B1-9880-15CEC6165E56}">
      <dgm:prSet/>
      <dgm:spPr/>
      <dgm:t>
        <a:bodyPr/>
        <a:lstStyle/>
        <a:p>
          <a:endParaRPr lang="ru-RU" sz="2000"/>
        </a:p>
      </dgm:t>
    </dgm:pt>
    <dgm:pt modelId="{6CD7ADF2-6B15-4CBB-8D9D-16BA39F1D1BF}" type="sibTrans" cxnId="{EF3553E2-789A-45B1-9880-15CEC6165E56}">
      <dgm:prSet/>
      <dgm:spPr/>
      <dgm:t>
        <a:bodyPr/>
        <a:lstStyle/>
        <a:p>
          <a:endParaRPr lang="ru-RU" sz="2000"/>
        </a:p>
      </dgm:t>
    </dgm:pt>
    <dgm:pt modelId="{A449E4A6-0465-4A1E-BEB3-5E6D691D502A}">
      <dgm:prSet custT="1"/>
      <dgm:spPr/>
      <dgm:t>
        <a:bodyPr/>
        <a:lstStyle/>
        <a:p>
          <a:pPr rtl="0"/>
          <a:r>
            <a:rPr lang="uz-Cyrl-UZ" sz="1600" dirty="0"/>
            <a:t>махсус ваколатли давлат органи томонидан ўтказилган ўрганиш натижалари бўйича киритилган тақдимномадан.</a:t>
          </a:r>
          <a:endParaRPr lang="ru-RU" sz="1600" dirty="0"/>
        </a:p>
      </dgm:t>
    </dgm:pt>
    <dgm:pt modelId="{2F3DACDE-9787-4D75-B016-EBDF313297C2}" type="parTrans" cxnId="{8B524414-8022-4446-9C3F-D38C2DB9B16A}">
      <dgm:prSet/>
      <dgm:spPr/>
      <dgm:t>
        <a:bodyPr/>
        <a:lstStyle/>
        <a:p>
          <a:endParaRPr lang="ru-RU" sz="2000"/>
        </a:p>
      </dgm:t>
    </dgm:pt>
    <dgm:pt modelId="{912BC266-6C9E-4CCB-B952-89C78A35834E}" type="sibTrans" cxnId="{8B524414-8022-4446-9C3F-D38C2DB9B16A}">
      <dgm:prSet/>
      <dgm:spPr/>
      <dgm:t>
        <a:bodyPr/>
        <a:lstStyle/>
        <a:p>
          <a:endParaRPr lang="ru-RU" sz="2000"/>
        </a:p>
      </dgm:t>
    </dgm:pt>
    <dgm:pt modelId="{0C6AD0A3-DE92-4196-AE87-9F2DA0E241CE}">
      <dgm:prSet custT="1"/>
      <dgm:spPr/>
      <dgm:t>
        <a:bodyPr/>
        <a:lstStyle/>
        <a:p>
          <a:r>
            <a:rPr lang="uz-Cyrl-UZ" sz="1600" dirty="0"/>
            <a:t>Интернет жаҳон ахборот тармоғига жойлаштирилган  маълумотлардан</a:t>
          </a:r>
          <a:endParaRPr lang="ru-RU" sz="1600" dirty="0"/>
        </a:p>
      </dgm:t>
    </dgm:pt>
    <dgm:pt modelId="{4C32F4BC-9BB7-4072-8E09-193D5AD1985E}" type="parTrans" cxnId="{38CD91DD-D348-424B-A269-523E6F4F2127}">
      <dgm:prSet/>
      <dgm:spPr/>
      <dgm:t>
        <a:bodyPr/>
        <a:lstStyle/>
        <a:p>
          <a:endParaRPr lang="ru-RU" sz="2000"/>
        </a:p>
      </dgm:t>
    </dgm:pt>
    <dgm:pt modelId="{2EBB1B14-0337-4C8D-ABA7-5E29D0D00C77}" type="sibTrans" cxnId="{38CD91DD-D348-424B-A269-523E6F4F2127}">
      <dgm:prSet/>
      <dgm:spPr/>
      <dgm:t>
        <a:bodyPr/>
        <a:lstStyle/>
        <a:p>
          <a:endParaRPr lang="ru-RU" sz="2000"/>
        </a:p>
      </dgm:t>
    </dgm:pt>
    <dgm:pt modelId="{1F7C7646-5359-4631-BBE9-CB81B2377A42}" type="pres">
      <dgm:prSet presAssocID="{FB096069-2266-44EC-B6DF-1FB0E52E7C01}" presName="vert0" presStyleCnt="0">
        <dgm:presLayoutVars>
          <dgm:dir/>
          <dgm:animOne val="branch"/>
          <dgm:animLvl val="lvl"/>
        </dgm:presLayoutVars>
      </dgm:prSet>
      <dgm:spPr/>
    </dgm:pt>
    <dgm:pt modelId="{80799A29-7105-48EE-A18B-E2EA8CCF2FCE}" type="pres">
      <dgm:prSet presAssocID="{4A109D1A-C306-44B3-A2D2-E7F5946D2017}" presName="thickLine" presStyleLbl="alignNode1" presStyleIdx="0" presStyleCnt="1"/>
      <dgm:spPr/>
    </dgm:pt>
    <dgm:pt modelId="{121D8FE5-9FAA-4A72-9AD5-C678E0F2A78A}" type="pres">
      <dgm:prSet presAssocID="{4A109D1A-C306-44B3-A2D2-E7F5946D2017}" presName="horz1" presStyleCnt="0"/>
      <dgm:spPr/>
    </dgm:pt>
    <dgm:pt modelId="{38C3C750-ABC0-447C-B04F-DF6473BB94C3}" type="pres">
      <dgm:prSet presAssocID="{4A109D1A-C306-44B3-A2D2-E7F5946D2017}" presName="tx1" presStyleLbl="revTx" presStyleIdx="0" presStyleCnt="11"/>
      <dgm:spPr/>
    </dgm:pt>
    <dgm:pt modelId="{9D8F38D2-3FA9-4A13-A060-21F4020CE69A}" type="pres">
      <dgm:prSet presAssocID="{4A109D1A-C306-44B3-A2D2-E7F5946D2017}" presName="vert1" presStyleCnt="0"/>
      <dgm:spPr/>
    </dgm:pt>
    <dgm:pt modelId="{72F9BFF0-2262-46AE-B6CD-49D972636153}" type="pres">
      <dgm:prSet presAssocID="{F35A4187-9BBF-4D25-97D4-29927ABE4508}" presName="vertSpace2a" presStyleCnt="0"/>
      <dgm:spPr/>
    </dgm:pt>
    <dgm:pt modelId="{E213035C-3503-4489-BE6B-C83DBD7F0CF9}" type="pres">
      <dgm:prSet presAssocID="{F35A4187-9BBF-4D25-97D4-29927ABE4508}" presName="horz2" presStyleCnt="0"/>
      <dgm:spPr/>
    </dgm:pt>
    <dgm:pt modelId="{81A1C48F-020C-401E-806C-60704B38C5CD}" type="pres">
      <dgm:prSet presAssocID="{F35A4187-9BBF-4D25-97D4-29927ABE4508}" presName="horzSpace2" presStyleCnt="0"/>
      <dgm:spPr/>
    </dgm:pt>
    <dgm:pt modelId="{A8E27305-6F69-4E5A-A58F-AAD01FD6E26F}" type="pres">
      <dgm:prSet presAssocID="{F35A4187-9BBF-4D25-97D4-29927ABE4508}" presName="tx2" presStyleLbl="revTx" presStyleIdx="1" presStyleCnt="11"/>
      <dgm:spPr/>
    </dgm:pt>
    <dgm:pt modelId="{4AFCCDCC-BDAB-4ADC-A9AF-A49D7FBE430D}" type="pres">
      <dgm:prSet presAssocID="{F35A4187-9BBF-4D25-97D4-29927ABE4508}" presName="vert2" presStyleCnt="0"/>
      <dgm:spPr/>
    </dgm:pt>
    <dgm:pt modelId="{4DF9AA3E-4061-4B53-8B4B-44244292E0C5}" type="pres">
      <dgm:prSet presAssocID="{F35A4187-9BBF-4D25-97D4-29927ABE4508}" presName="thinLine2b" presStyleLbl="callout" presStyleIdx="0" presStyleCnt="10"/>
      <dgm:spPr/>
    </dgm:pt>
    <dgm:pt modelId="{411271F9-CAE7-4AC1-B498-569258A32224}" type="pres">
      <dgm:prSet presAssocID="{F35A4187-9BBF-4D25-97D4-29927ABE4508}" presName="vertSpace2b" presStyleCnt="0"/>
      <dgm:spPr/>
    </dgm:pt>
    <dgm:pt modelId="{6DB819A8-0C2A-4A39-BB85-115175419405}" type="pres">
      <dgm:prSet presAssocID="{E5D7FA07-E16C-46F2-91F0-B643C825F5B7}" presName="horz2" presStyleCnt="0"/>
      <dgm:spPr/>
    </dgm:pt>
    <dgm:pt modelId="{CA1AA112-77DC-48FB-BF0A-E36C1B998A07}" type="pres">
      <dgm:prSet presAssocID="{E5D7FA07-E16C-46F2-91F0-B643C825F5B7}" presName="horzSpace2" presStyleCnt="0"/>
      <dgm:spPr/>
    </dgm:pt>
    <dgm:pt modelId="{054FA3C3-2A6F-449C-B765-DAED596E509C}" type="pres">
      <dgm:prSet presAssocID="{E5D7FA07-E16C-46F2-91F0-B643C825F5B7}" presName="tx2" presStyleLbl="revTx" presStyleIdx="2" presStyleCnt="11"/>
      <dgm:spPr/>
    </dgm:pt>
    <dgm:pt modelId="{18798618-FF46-4A85-9E51-DFEA644B8685}" type="pres">
      <dgm:prSet presAssocID="{E5D7FA07-E16C-46F2-91F0-B643C825F5B7}" presName="vert2" presStyleCnt="0"/>
      <dgm:spPr/>
    </dgm:pt>
    <dgm:pt modelId="{47ADA0DC-E0D3-41FE-83D7-594420D807A8}" type="pres">
      <dgm:prSet presAssocID="{E5D7FA07-E16C-46F2-91F0-B643C825F5B7}" presName="thinLine2b" presStyleLbl="callout" presStyleIdx="1" presStyleCnt="10"/>
      <dgm:spPr/>
    </dgm:pt>
    <dgm:pt modelId="{FC14C64C-8DDB-47B2-BB81-381EB4BB2C66}" type="pres">
      <dgm:prSet presAssocID="{E5D7FA07-E16C-46F2-91F0-B643C825F5B7}" presName="vertSpace2b" presStyleCnt="0"/>
      <dgm:spPr/>
    </dgm:pt>
    <dgm:pt modelId="{C3946BF5-C41C-4100-A9E8-4A6178E69AB3}" type="pres">
      <dgm:prSet presAssocID="{65AADEF8-D607-4579-BB3D-58E64321CAD3}" presName="horz2" presStyleCnt="0"/>
      <dgm:spPr/>
    </dgm:pt>
    <dgm:pt modelId="{EE6F9E3D-9605-4F8A-98D2-AFB66D394E2B}" type="pres">
      <dgm:prSet presAssocID="{65AADEF8-D607-4579-BB3D-58E64321CAD3}" presName="horzSpace2" presStyleCnt="0"/>
      <dgm:spPr/>
    </dgm:pt>
    <dgm:pt modelId="{80A4692B-4600-4514-B074-1EFAC8B05959}" type="pres">
      <dgm:prSet presAssocID="{65AADEF8-D607-4579-BB3D-58E64321CAD3}" presName="tx2" presStyleLbl="revTx" presStyleIdx="3" presStyleCnt="11"/>
      <dgm:spPr/>
    </dgm:pt>
    <dgm:pt modelId="{A280C10C-57F5-4E99-B656-28FC2578FD07}" type="pres">
      <dgm:prSet presAssocID="{65AADEF8-D607-4579-BB3D-58E64321CAD3}" presName="vert2" presStyleCnt="0"/>
      <dgm:spPr/>
    </dgm:pt>
    <dgm:pt modelId="{7C407E84-3003-4B78-959C-31ECF8636203}" type="pres">
      <dgm:prSet presAssocID="{65AADEF8-D607-4579-BB3D-58E64321CAD3}" presName="thinLine2b" presStyleLbl="callout" presStyleIdx="2" presStyleCnt="10"/>
      <dgm:spPr/>
    </dgm:pt>
    <dgm:pt modelId="{F6122EFA-A121-43D8-927E-20AD838DCACC}" type="pres">
      <dgm:prSet presAssocID="{65AADEF8-D607-4579-BB3D-58E64321CAD3}" presName="vertSpace2b" presStyleCnt="0"/>
      <dgm:spPr/>
    </dgm:pt>
    <dgm:pt modelId="{0190E311-9955-4268-B4D6-39AB1CCF0EBC}" type="pres">
      <dgm:prSet presAssocID="{F6CE41C4-2CBB-4B9C-A33E-680139DF0D4B}" presName="horz2" presStyleCnt="0"/>
      <dgm:spPr/>
    </dgm:pt>
    <dgm:pt modelId="{DCC0BAEB-331D-4CBD-B8F4-DDF2F2DF859F}" type="pres">
      <dgm:prSet presAssocID="{F6CE41C4-2CBB-4B9C-A33E-680139DF0D4B}" presName="horzSpace2" presStyleCnt="0"/>
      <dgm:spPr/>
    </dgm:pt>
    <dgm:pt modelId="{D88ADE68-3904-4325-90FE-405AF445C054}" type="pres">
      <dgm:prSet presAssocID="{F6CE41C4-2CBB-4B9C-A33E-680139DF0D4B}" presName="tx2" presStyleLbl="revTx" presStyleIdx="4" presStyleCnt="11"/>
      <dgm:spPr/>
    </dgm:pt>
    <dgm:pt modelId="{DB3C7C5E-CB07-4680-8CC3-98221C02C8DC}" type="pres">
      <dgm:prSet presAssocID="{F6CE41C4-2CBB-4B9C-A33E-680139DF0D4B}" presName="vert2" presStyleCnt="0"/>
      <dgm:spPr/>
    </dgm:pt>
    <dgm:pt modelId="{7125E877-B0FE-47D9-995D-C5A058050629}" type="pres">
      <dgm:prSet presAssocID="{F6CE41C4-2CBB-4B9C-A33E-680139DF0D4B}" presName="thinLine2b" presStyleLbl="callout" presStyleIdx="3" presStyleCnt="10"/>
      <dgm:spPr/>
    </dgm:pt>
    <dgm:pt modelId="{4E9C891E-A245-4DA4-9CB0-03B42C512FAB}" type="pres">
      <dgm:prSet presAssocID="{F6CE41C4-2CBB-4B9C-A33E-680139DF0D4B}" presName="vertSpace2b" presStyleCnt="0"/>
      <dgm:spPr/>
    </dgm:pt>
    <dgm:pt modelId="{0BFCFC93-392C-4526-A1DD-57C0359C3261}" type="pres">
      <dgm:prSet presAssocID="{7EC5EA92-EBBE-4366-AB2E-E92AF6A957E4}" presName="horz2" presStyleCnt="0"/>
      <dgm:spPr/>
    </dgm:pt>
    <dgm:pt modelId="{8AD9D1C2-EBF8-465E-962F-44F41DB4FC91}" type="pres">
      <dgm:prSet presAssocID="{7EC5EA92-EBBE-4366-AB2E-E92AF6A957E4}" presName="horzSpace2" presStyleCnt="0"/>
      <dgm:spPr/>
    </dgm:pt>
    <dgm:pt modelId="{077BD030-93F3-444E-B82C-58AEC2210CC3}" type="pres">
      <dgm:prSet presAssocID="{7EC5EA92-EBBE-4366-AB2E-E92AF6A957E4}" presName="tx2" presStyleLbl="revTx" presStyleIdx="5" presStyleCnt="11"/>
      <dgm:spPr/>
    </dgm:pt>
    <dgm:pt modelId="{87810176-3979-4346-9F22-41D513FA7FCF}" type="pres">
      <dgm:prSet presAssocID="{7EC5EA92-EBBE-4366-AB2E-E92AF6A957E4}" presName="vert2" presStyleCnt="0"/>
      <dgm:spPr/>
    </dgm:pt>
    <dgm:pt modelId="{32F8D3E4-5341-430D-A505-2C7E2828A4E0}" type="pres">
      <dgm:prSet presAssocID="{7EC5EA92-EBBE-4366-AB2E-E92AF6A957E4}" presName="thinLine2b" presStyleLbl="callout" presStyleIdx="4" presStyleCnt="10"/>
      <dgm:spPr/>
    </dgm:pt>
    <dgm:pt modelId="{9F4DB224-CCF1-48C7-B26E-2E9C888F53CF}" type="pres">
      <dgm:prSet presAssocID="{7EC5EA92-EBBE-4366-AB2E-E92AF6A957E4}" presName="vertSpace2b" presStyleCnt="0"/>
      <dgm:spPr/>
    </dgm:pt>
    <dgm:pt modelId="{A72E2966-F6EA-44FF-87BF-1B4150890753}" type="pres">
      <dgm:prSet presAssocID="{3E70047B-A644-4C51-B37C-48D929363F67}" presName="horz2" presStyleCnt="0"/>
      <dgm:spPr/>
    </dgm:pt>
    <dgm:pt modelId="{8DA8463F-15BA-4960-B2D9-577A14AB516C}" type="pres">
      <dgm:prSet presAssocID="{3E70047B-A644-4C51-B37C-48D929363F67}" presName="horzSpace2" presStyleCnt="0"/>
      <dgm:spPr/>
    </dgm:pt>
    <dgm:pt modelId="{A862F627-4CEC-45DC-89B9-06830CA9B65A}" type="pres">
      <dgm:prSet presAssocID="{3E70047B-A644-4C51-B37C-48D929363F67}" presName="tx2" presStyleLbl="revTx" presStyleIdx="6" presStyleCnt="11"/>
      <dgm:spPr/>
    </dgm:pt>
    <dgm:pt modelId="{C343A6A4-8CEB-46A9-AF0D-B722A0FC81D6}" type="pres">
      <dgm:prSet presAssocID="{3E70047B-A644-4C51-B37C-48D929363F67}" presName="vert2" presStyleCnt="0"/>
      <dgm:spPr/>
    </dgm:pt>
    <dgm:pt modelId="{46886055-CD86-4836-AAE2-DD111A5CF755}" type="pres">
      <dgm:prSet presAssocID="{3E70047B-A644-4C51-B37C-48D929363F67}" presName="thinLine2b" presStyleLbl="callout" presStyleIdx="5" presStyleCnt="10"/>
      <dgm:spPr/>
    </dgm:pt>
    <dgm:pt modelId="{95A2C5D2-F4B2-4F17-8248-A3704E508C6A}" type="pres">
      <dgm:prSet presAssocID="{3E70047B-A644-4C51-B37C-48D929363F67}" presName="vertSpace2b" presStyleCnt="0"/>
      <dgm:spPr/>
    </dgm:pt>
    <dgm:pt modelId="{C43179CA-B572-4B0C-A807-821A82144F2A}" type="pres">
      <dgm:prSet presAssocID="{D6E0CBA6-8ED3-45DB-8F68-427CC7226038}" presName="horz2" presStyleCnt="0"/>
      <dgm:spPr/>
    </dgm:pt>
    <dgm:pt modelId="{C00FFFFE-3B1C-4B65-B009-5DAEAD8633B5}" type="pres">
      <dgm:prSet presAssocID="{D6E0CBA6-8ED3-45DB-8F68-427CC7226038}" presName="horzSpace2" presStyleCnt="0"/>
      <dgm:spPr/>
    </dgm:pt>
    <dgm:pt modelId="{75A8E2D7-2AEA-499B-9B7A-849485D4780F}" type="pres">
      <dgm:prSet presAssocID="{D6E0CBA6-8ED3-45DB-8F68-427CC7226038}" presName="tx2" presStyleLbl="revTx" presStyleIdx="7" presStyleCnt="11"/>
      <dgm:spPr/>
    </dgm:pt>
    <dgm:pt modelId="{6DB5EDC9-BBEF-4E2F-B5F0-DD183D721473}" type="pres">
      <dgm:prSet presAssocID="{D6E0CBA6-8ED3-45DB-8F68-427CC7226038}" presName="vert2" presStyleCnt="0"/>
      <dgm:spPr/>
    </dgm:pt>
    <dgm:pt modelId="{B8B8275B-542C-4D9B-8EC1-6ABC54EA9EF5}" type="pres">
      <dgm:prSet presAssocID="{D6E0CBA6-8ED3-45DB-8F68-427CC7226038}" presName="thinLine2b" presStyleLbl="callout" presStyleIdx="6" presStyleCnt="10"/>
      <dgm:spPr/>
    </dgm:pt>
    <dgm:pt modelId="{9BD9059F-F227-4315-9793-769F550E6406}" type="pres">
      <dgm:prSet presAssocID="{D6E0CBA6-8ED3-45DB-8F68-427CC7226038}" presName="vertSpace2b" presStyleCnt="0"/>
      <dgm:spPr/>
    </dgm:pt>
    <dgm:pt modelId="{68B230E1-1201-41C1-9082-755F02B35904}" type="pres">
      <dgm:prSet presAssocID="{9C217A37-65BA-49AE-9C0E-02111877C2C0}" presName="horz2" presStyleCnt="0"/>
      <dgm:spPr/>
    </dgm:pt>
    <dgm:pt modelId="{208640EF-E685-43F4-BB76-F0AA8C97B4D6}" type="pres">
      <dgm:prSet presAssocID="{9C217A37-65BA-49AE-9C0E-02111877C2C0}" presName="horzSpace2" presStyleCnt="0"/>
      <dgm:spPr/>
    </dgm:pt>
    <dgm:pt modelId="{097B4152-7FA3-449B-B86D-B939137FAF5C}" type="pres">
      <dgm:prSet presAssocID="{9C217A37-65BA-49AE-9C0E-02111877C2C0}" presName="tx2" presStyleLbl="revTx" presStyleIdx="8" presStyleCnt="11"/>
      <dgm:spPr/>
    </dgm:pt>
    <dgm:pt modelId="{BA1ECCAC-8838-470F-BFE3-CEA53C95CADA}" type="pres">
      <dgm:prSet presAssocID="{9C217A37-65BA-49AE-9C0E-02111877C2C0}" presName="vert2" presStyleCnt="0"/>
      <dgm:spPr/>
    </dgm:pt>
    <dgm:pt modelId="{CCF888C4-8E03-44E1-B9F2-86E8DF18DDB7}" type="pres">
      <dgm:prSet presAssocID="{9C217A37-65BA-49AE-9C0E-02111877C2C0}" presName="thinLine2b" presStyleLbl="callout" presStyleIdx="7" presStyleCnt="10"/>
      <dgm:spPr/>
    </dgm:pt>
    <dgm:pt modelId="{1809CF53-52C4-4DAB-9704-BD98C3796731}" type="pres">
      <dgm:prSet presAssocID="{9C217A37-65BA-49AE-9C0E-02111877C2C0}" presName="vertSpace2b" presStyleCnt="0"/>
      <dgm:spPr/>
    </dgm:pt>
    <dgm:pt modelId="{394742AB-03C8-4B4D-BF41-CB4AD2F7661C}" type="pres">
      <dgm:prSet presAssocID="{A449E4A6-0465-4A1E-BEB3-5E6D691D502A}" presName="horz2" presStyleCnt="0"/>
      <dgm:spPr/>
    </dgm:pt>
    <dgm:pt modelId="{F284EE23-126C-4DEA-8F57-61772B643549}" type="pres">
      <dgm:prSet presAssocID="{A449E4A6-0465-4A1E-BEB3-5E6D691D502A}" presName="horzSpace2" presStyleCnt="0"/>
      <dgm:spPr/>
    </dgm:pt>
    <dgm:pt modelId="{263D26C1-79F4-4B70-B9F5-2A2EBDE18014}" type="pres">
      <dgm:prSet presAssocID="{A449E4A6-0465-4A1E-BEB3-5E6D691D502A}" presName="tx2" presStyleLbl="revTx" presStyleIdx="9" presStyleCnt="11"/>
      <dgm:spPr/>
    </dgm:pt>
    <dgm:pt modelId="{33E2D35A-B29F-4B26-ABBF-CF2249B28405}" type="pres">
      <dgm:prSet presAssocID="{A449E4A6-0465-4A1E-BEB3-5E6D691D502A}" presName="vert2" presStyleCnt="0"/>
      <dgm:spPr/>
    </dgm:pt>
    <dgm:pt modelId="{5335FC77-2094-4B39-8570-74D2E72D708B}" type="pres">
      <dgm:prSet presAssocID="{A449E4A6-0465-4A1E-BEB3-5E6D691D502A}" presName="thinLine2b" presStyleLbl="callout" presStyleIdx="8" presStyleCnt="10"/>
      <dgm:spPr/>
    </dgm:pt>
    <dgm:pt modelId="{D37B874F-2E22-4DCD-85A8-081767D7C56C}" type="pres">
      <dgm:prSet presAssocID="{A449E4A6-0465-4A1E-BEB3-5E6D691D502A}" presName="vertSpace2b" presStyleCnt="0"/>
      <dgm:spPr/>
    </dgm:pt>
    <dgm:pt modelId="{6E7DBEC4-CC66-49D1-ACEB-D130CC4A3A68}" type="pres">
      <dgm:prSet presAssocID="{0C6AD0A3-DE92-4196-AE87-9F2DA0E241CE}" presName="horz2" presStyleCnt="0"/>
      <dgm:spPr/>
    </dgm:pt>
    <dgm:pt modelId="{78EB021A-4880-4588-9C81-852652C08565}" type="pres">
      <dgm:prSet presAssocID="{0C6AD0A3-DE92-4196-AE87-9F2DA0E241CE}" presName="horzSpace2" presStyleCnt="0"/>
      <dgm:spPr/>
    </dgm:pt>
    <dgm:pt modelId="{EBDFE247-B7C4-4EDC-9F45-EAD488605E91}" type="pres">
      <dgm:prSet presAssocID="{0C6AD0A3-DE92-4196-AE87-9F2DA0E241CE}" presName="tx2" presStyleLbl="revTx" presStyleIdx="10" presStyleCnt="11"/>
      <dgm:spPr/>
    </dgm:pt>
    <dgm:pt modelId="{96DC7661-41EC-43D5-8243-5F278FD9C162}" type="pres">
      <dgm:prSet presAssocID="{0C6AD0A3-DE92-4196-AE87-9F2DA0E241CE}" presName="vert2" presStyleCnt="0"/>
      <dgm:spPr/>
    </dgm:pt>
    <dgm:pt modelId="{DCD72C8C-5136-4577-8714-5B6699E34C5F}" type="pres">
      <dgm:prSet presAssocID="{0C6AD0A3-DE92-4196-AE87-9F2DA0E241CE}" presName="thinLine2b" presStyleLbl="callout" presStyleIdx="9" presStyleCnt="10"/>
      <dgm:spPr/>
    </dgm:pt>
    <dgm:pt modelId="{B39C2800-B558-46AD-A649-96530A1A21F9}" type="pres">
      <dgm:prSet presAssocID="{0C6AD0A3-DE92-4196-AE87-9F2DA0E241CE}" presName="vertSpace2b" presStyleCnt="0"/>
      <dgm:spPr/>
    </dgm:pt>
  </dgm:ptLst>
  <dgm:cxnLst>
    <dgm:cxn modelId="{1B333302-D59E-489F-9FFB-F189D1F7CCEA}" srcId="{FB096069-2266-44EC-B6DF-1FB0E52E7C01}" destId="{4A109D1A-C306-44B3-A2D2-E7F5946D2017}" srcOrd="0" destOrd="0" parTransId="{1E48A7DA-AEB8-47BC-BDBA-70CE7C3A9C6B}" sibTransId="{EAB845A1-410E-4B69-990B-F41393B92C46}"/>
    <dgm:cxn modelId="{7D533611-654A-4E4F-A1C9-382D446A9A43}" type="presOf" srcId="{E5D7FA07-E16C-46F2-91F0-B643C825F5B7}" destId="{054FA3C3-2A6F-449C-B765-DAED596E509C}" srcOrd="0" destOrd="0" presId="urn:microsoft.com/office/officeart/2008/layout/LinedList"/>
    <dgm:cxn modelId="{2A073D13-45A6-4C2F-8701-7B7B5551E8F5}" type="presOf" srcId="{0C6AD0A3-DE92-4196-AE87-9F2DA0E241CE}" destId="{EBDFE247-B7C4-4EDC-9F45-EAD488605E91}" srcOrd="0" destOrd="0" presId="urn:microsoft.com/office/officeart/2008/layout/LinedList"/>
    <dgm:cxn modelId="{8B524414-8022-4446-9C3F-D38C2DB9B16A}" srcId="{4A109D1A-C306-44B3-A2D2-E7F5946D2017}" destId="{A449E4A6-0465-4A1E-BEB3-5E6D691D502A}" srcOrd="8" destOrd="0" parTransId="{2F3DACDE-9787-4D75-B016-EBDF313297C2}" sibTransId="{912BC266-6C9E-4CCB-B952-89C78A35834E}"/>
    <dgm:cxn modelId="{7BB9C41F-9577-47A3-A27D-975D989F39F3}" type="presOf" srcId="{9C217A37-65BA-49AE-9C0E-02111877C2C0}" destId="{097B4152-7FA3-449B-B86D-B939137FAF5C}" srcOrd="0" destOrd="0" presId="urn:microsoft.com/office/officeart/2008/layout/LinedList"/>
    <dgm:cxn modelId="{30AF0521-9353-4BAB-ABBB-4A5AD2E5DFEC}" srcId="{4A109D1A-C306-44B3-A2D2-E7F5946D2017}" destId="{E5D7FA07-E16C-46F2-91F0-B643C825F5B7}" srcOrd="1" destOrd="0" parTransId="{101B9076-3F34-4CCB-A0F6-FD5E7C62C4F7}" sibTransId="{55C0FE10-8CFC-4CEA-9703-F62D45812847}"/>
    <dgm:cxn modelId="{FC605925-B1C6-44D4-8942-2EB967A5CC94}" srcId="{4A109D1A-C306-44B3-A2D2-E7F5946D2017}" destId="{F6CE41C4-2CBB-4B9C-A33E-680139DF0D4B}" srcOrd="3" destOrd="0" parTransId="{FECF8F95-1320-4035-8F3B-3451A8BB005B}" sibTransId="{7A110985-BBC9-4D8F-A080-302D8C3FC091}"/>
    <dgm:cxn modelId="{EF773D37-167B-4563-B1D9-F216FDADF1D0}" srcId="{4A109D1A-C306-44B3-A2D2-E7F5946D2017}" destId="{7EC5EA92-EBBE-4366-AB2E-E92AF6A957E4}" srcOrd="4" destOrd="0" parTransId="{C5B2BE42-9EF3-485C-8020-77131B7F8A7D}" sibTransId="{284C0A11-EBE4-4B8A-B986-9EDB263EE44B}"/>
    <dgm:cxn modelId="{882C3C68-F5E6-4F1E-9956-1723EFB013B8}" type="presOf" srcId="{3E70047B-A644-4C51-B37C-48D929363F67}" destId="{A862F627-4CEC-45DC-89B9-06830CA9B65A}" srcOrd="0" destOrd="0" presId="urn:microsoft.com/office/officeart/2008/layout/LinedList"/>
    <dgm:cxn modelId="{1AE0FF4A-AAC0-471F-BE9D-74791160AAE6}" type="presOf" srcId="{65AADEF8-D607-4579-BB3D-58E64321CAD3}" destId="{80A4692B-4600-4514-B074-1EFAC8B05959}" srcOrd="0" destOrd="0" presId="urn:microsoft.com/office/officeart/2008/layout/LinedList"/>
    <dgm:cxn modelId="{1B8ACF55-9619-43D3-8955-C88D0A26FE32}" type="presOf" srcId="{D6E0CBA6-8ED3-45DB-8F68-427CC7226038}" destId="{75A8E2D7-2AEA-499B-9B7A-849485D4780F}" srcOrd="0" destOrd="0" presId="urn:microsoft.com/office/officeart/2008/layout/LinedList"/>
    <dgm:cxn modelId="{650DA47C-C69D-450D-9D68-5EDEEA987183}" srcId="{4A109D1A-C306-44B3-A2D2-E7F5946D2017}" destId="{3E70047B-A644-4C51-B37C-48D929363F67}" srcOrd="5" destOrd="0" parTransId="{378197EA-4833-4985-BA8F-B45193189016}" sibTransId="{19040192-850E-4978-9474-70045D33AE26}"/>
    <dgm:cxn modelId="{7044E582-68FE-4E50-B7D4-21E8DB187921}" type="presOf" srcId="{F6CE41C4-2CBB-4B9C-A33E-680139DF0D4B}" destId="{D88ADE68-3904-4325-90FE-405AF445C054}" srcOrd="0" destOrd="0" presId="urn:microsoft.com/office/officeart/2008/layout/LinedList"/>
    <dgm:cxn modelId="{C85FEF89-BB22-469C-B36C-D253355B6557}" type="presOf" srcId="{4A109D1A-C306-44B3-A2D2-E7F5946D2017}" destId="{38C3C750-ABC0-447C-B04F-DF6473BB94C3}" srcOrd="0" destOrd="0" presId="urn:microsoft.com/office/officeart/2008/layout/LinedList"/>
    <dgm:cxn modelId="{12E9068D-4AF5-4225-B6FA-321638AFCA8E}" srcId="{4A109D1A-C306-44B3-A2D2-E7F5946D2017}" destId="{F35A4187-9BBF-4D25-97D4-29927ABE4508}" srcOrd="0" destOrd="0" parTransId="{CB1A4C95-D36F-4E37-A7EA-02E8FA6EF317}" sibTransId="{4D5AD949-BC0C-49CB-A33C-AEEB5E176B79}"/>
    <dgm:cxn modelId="{0A8F3F8D-22EF-4FB2-9001-84FAC27281B6}" type="presOf" srcId="{F35A4187-9BBF-4D25-97D4-29927ABE4508}" destId="{A8E27305-6F69-4E5A-A58F-AAD01FD6E26F}" srcOrd="0" destOrd="0" presId="urn:microsoft.com/office/officeart/2008/layout/LinedList"/>
    <dgm:cxn modelId="{D171C0A5-3653-4316-AF52-8B022804A84D}" type="presOf" srcId="{7EC5EA92-EBBE-4366-AB2E-E92AF6A957E4}" destId="{077BD030-93F3-444E-B82C-58AEC2210CC3}" srcOrd="0" destOrd="0" presId="urn:microsoft.com/office/officeart/2008/layout/LinedList"/>
    <dgm:cxn modelId="{2D4988C6-F055-4924-ACFF-4E517AD76393}" type="presOf" srcId="{A449E4A6-0465-4A1E-BEB3-5E6D691D502A}" destId="{263D26C1-79F4-4B70-B9F5-2A2EBDE18014}" srcOrd="0" destOrd="0" presId="urn:microsoft.com/office/officeart/2008/layout/LinedList"/>
    <dgm:cxn modelId="{2A8D64C9-050B-46D3-84DE-FC9DEDD8A818}" srcId="{4A109D1A-C306-44B3-A2D2-E7F5946D2017}" destId="{D6E0CBA6-8ED3-45DB-8F68-427CC7226038}" srcOrd="6" destOrd="0" parTransId="{89974938-A63A-4733-B32A-C76522C315E1}" sibTransId="{3CAFA4ED-870F-4E89-9151-24D422418F66}"/>
    <dgm:cxn modelId="{38CD91DD-D348-424B-A269-523E6F4F2127}" srcId="{4A109D1A-C306-44B3-A2D2-E7F5946D2017}" destId="{0C6AD0A3-DE92-4196-AE87-9F2DA0E241CE}" srcOrd="9" destOrd="0" parTransId="{4C32F4BC-9BB7-4072-8E09-193D5AD1985E}" sibTransId="{2EBB1B14-0337-4C8D-ABA7-5E29D0D00C77}"/>
    <dgm:cxn modelId="{EF3553E2-789A-45B1-9880-15CEC6165E56}" srcId="{4A109D1A-C306-44B3-A2D2-E7F5946D2017}" destId="{9C217A37-65BA-49AE-9C0E-02111877C2C0}" srcOrd="7" destOrd="0" parTransId="{55CFAF01-B036-49FE-9FD3-91D51472A316}" sibTransId="{6CD7ADF2-6B15-4CBB-8D9D-16BA39F1D1BF}"/>
    <dgm:cxn modelId="{12D1B9E4-D8BD-4AF9-A302-403245DF919E}" type="presOf" srcId="{FB096069-2266-44EC-B6DF-1FB0E52E7C01}" destId="{1F7C7646-5359-4631-BBE9-CB81B2377A42}" srcOrd="0" destOrd="0" presId="urn:microsoft.com/office/officeart/2008/layout/LinedList"/>
    <dgm:cxn modelId="{8830A0FB-04F7-4DFF-A02F-C4550A975023}" srcId="{4A109D1A-C306-44B3-A2D2-E7F5946D2017}" destId="{65AADEF8-D607-4579-BB3D-58E64321CAD3}" srcOrd="2" destOrd="0" parTransId="{4F49C002-04FB-40DD-84DF-4E102F64F064}" sibTransId="{BCC389CF-36D2-4698-BE8B-129A2BB3D9EA}"/>
    <dgm:cxn modelId="{C866754D-D2FA-4AE9-80A0-AB4878E0A6C0}" type="presParOf" srcId="{1F7C7646-5359-4631-BBE9-CB81B2377A42}" destId="{80799A29-7105-48EE-A18B-E2EA8CCF2FCE}" srcOrd="0" destOrd="0" presId="urn:microsoft.com/office/officeart/2008/layout/LinedList"/>
    <dgm:cxn modelId="{157B56D2-7D77-4D67-B758-5C2E8886733B}" type="presParOf" srcId="{1F7C7646-5359-4631-BBE9-CB81B2377A42}" destId="{121D8FE5-9FAA-4A72-9AD5-C678E0F2A78A}" srcOrd="1" destOrd="0" presId="urn:microsoft.com/office/officeart/2008/layout/LinedList"/>
    <dgm:cxn modelId="{779601DB-897F-4C4F-8D67-615FCC7FD966}" type="presParOf" srcId="{121D8FE5-9FAA-4A72-9AD5-C678E0F2A78A}" destId="{38C3C750-ABC0-447C-B04F-DF6473BB94C3}" srcOrd="0" destOrd="0" presId="urn:microsoft.com/office/officeart/2008/layout/LinedList"/>
    <dgm:cxn modelId="{1F2E2F28-893F-4146-B7B9-EA7E099F325A}" type="presParOf" srcId="{121D8FE5-9FAA-4A72-9AD5-C678E0F2A78A}" destId="{9D8F38D2-3FA9-4A13-A060-21F4020CE69A}" srcOrd="1" destOrd="0" presId="urn:microsoft.com/office/officeart/2008/layout/LinedList"/>
    <dgm:cxn modelId="{8AC28367-D468-41BA-85AC-08E2FC163618}" type="presParOf" srcId="{9D8F38D2-3FA9-4A13-A060-21F4020CE69A}" destId="{72F9BFF0-2262-46AE-B6CD-49D972636153}" srcOrd="0" destOrd="0" presId="urn:microsoft.com/office/officeart/2008/layout/LinedList"/>
    <dgm:cxn modelId="{54F163AC-E262-4ABB-B935-BC72D90D6FF1}" type="presParOf" srcId="{9D8F38D2-3FA9-4A13-A060-21F4020CE69A}" destId="{E213035C-3503-4489-BE6B-C83DBD7F0CF9}" srcOrd="1" destOrd="0" presId="urn:microsoft.com/office/officeart/2008/layout/LinedList"/>
    <dgm:cxn modelId="{8A15D148-40F7-445C-B7B8-ABEB15287783}" type="presParOf" srcId="{E213035C-3503-4489-BE6B-C83DBD7F0CF9}" destId="{81A1C48F-020C-401E-806C-60704B38C5CD}" srcOrd="0" destOrd="0" presId="urn:microsoft.com/office/officeart/2008/layout/LinedList"/>
    <dgm:cxn modelId="{032C7541-8F68-4001-B61E-A6BB555E148B}" type="presParOf" srcId="{E213035C-3503-4489-BE6B-C83DBD7F0CF9}" destId="{A8E27305-6F69-4E5A-A58F-AAD01FD6E26F}" srcOrd="1" destOrd="0" presId="urn:microsoft.com/office/officeart/2008/layout/LinedList"/>
    <dgm:cxn modelId="{EEB28A0C-483E-4BE4-AFDB-BD3D28591B48}" type="presParOf" srcId="{E213035C-3503-4489-BE6B-C83DBD7F0CF9}" destId="{4AFCCDCC-BDAB-4ADC-A9AF-A49D7FBE430D}" srcOrd="2" destOrd="0" presId="urn:microsoft.com/office/officeart/2008/layout/LinedList"/>
    <dgm:cxn modelId="{F01BD1DE-5E8A-4EDA-984D-DDDADB97F635}" type="presParOf" srcId="{9D8F38D2-3FA9-4A13-A060-21F4020CE69A}" destId="{4DF9AA3E-4061-4B53-8B4B-44244292E0C5}" srcOrd="2" destOrd="0" presId="urn:microsoft.com/office/officeart/2008/layout/LinedList"/>
    <dgm:cxn modelId="{F0BC3C05-366F-4607-B439-FBDD6A6D1F8E}" type="presParOf" srcId="{9D8F38D2-3FA9-4A13-A060-21F4020CE69A}" destId="{411271F9-CAE7-4AC1-B498-569258A32224}" srcOrd="3" destOrd="0" presId="urn:microsoft.com/office/officeart/2008/layout/LinedList"/>
    <dgm:cxn modelId="{637481DC-1BDB-44F1-A072-0A9D7574E057}" type="presParOf" srcId="{9D8F38D2-3FA9-4A13-A060-21F4020CE69A}" destId="{6DB819A8-0C2A-4A39-BB85-115175419405}" srcOrd="4" destOrd="0" presId="urn:microsoft.com/office/officeart/2008/layout/LinedList"/>
    <dgm:cxn modelId="{FEAC8184-8619-4E24-A241-1FBB4A5EF461}" type="presParOf" srcId="{6DB819A8-0C2A-4A39-BB85-115175419405}" destId="{CA1AA112-77DC-48FB-BF0A-E36C1B998A07}" srcOrd="0" destOrd="0" presId="urn:microsoft.com/office/officeart/2008/layout/LinedList"/>
    <dgm:cxn modelId="{1670714C-D8AC-4450-8A02-476939BBF40D}" type="presParOf" srcId="{6DB819A8-0C2A-4A39-BB85-115175419405}" destId="{054FA3C3-2A6F-449C-B765-DAED596E509C}" srcOrd="1" destOrd="0" presId="urn:microsoft.com/office/officeart/2008/layout/LinedList"/>
    <dgm:cxn modelId="{80172F0D-C994-4096-88C1-EA457A26194D}" type="presParOf" srcId="{6DB819A8-0C2A-4A39-BB85-115175419405}" destId="{18798618-FF46-4A85-9E51-DFEA644B8685}" srcOrd="2" destOrd="0" presId="urn:microsoft.com/office/officeart/2008/layout/LinedList"/>
    <dgm:cxn modelId="{6AF452A2-6B66-456F-8955-59E5664D643F}" type="presParOf" srcId="{9D8F38D2-3FA9-4A13-A060-21F4020CE69A}" destId="{47ADA0DC-E0D3-41FE-83D7-594420D807A8}" srcOrd="5" destOrd="0" presId="urn:microsoft.com/office/officeart/2008/layout/LinedList"/>
    <dgm:cxn modelId="{10AAD84A-84A5-4160-9C94-928679B3431E}" type="presParOf" srcId="{9D8F38D2-3FA9-4A13-A060-21F4020CE69A}" destId="{FC14C64C-8DDB-47B2-BB81-381EB4BB2C66}" srcOrd="6" destOrd="0" presId="urn:microsoft.com/office/officeart/2008/layout/LinedList"/>
    <dgm:cxn modelId="{D2CE69D7-1381-45A8-AADA-080DB954DC58}" type="presParOf" srcId="{9D8F38D2-3FA9-4A13-A060-21F4020CE69A}" destId="{C3946BF5-C41C-4100-A9E8-4A6178E69AB3}" srcOrd="7" destOrd="0" presId="urn:microsoft.com/office/officeart/2008/layout/LinedList"/>
    <dgm:cxn modelId="{8AC96B13-FB04-4972-B309-B533AC788F5C}" type="presParOf" srcId="{C3946BF5-C41C-4100-A9E8-4A6178E69AB3}" destId="{EE6F9E3D-9605-4F8A-98D2-AFB66D394E2B}" srcOrd="0" destOrd="0" presId="urn:microsoft.com/office/officeart/2008/layout/LinedList"/>
    <dgm:cxn modelId="{AFEA0766-B93C-4C7F-B6BF-FEA082E3101F}" type="presParOf" srcId="{C3946BF5-C41C-4100-A9E8-4A6178E69AB3}" destId="{80A4692B-4600-4514-B074-1EFAC8B05959}" srcOrd="1" destOrd="0" presId="urn:microsoft.com/office/officeart/2008/layout/LinedList"/>
    <dgm:cxn modelId="{17E78154-81EA-4157-9352-3BCB369186C9}" type="presParOf" srcId="{C3946BF5-C41C-4100-A9E8-4A6178E69AB3}" destId="{A280C10C-57F5-4E99-B656-28FC2578FD07}" srcOrd="2" destOrd="0" presId="urn:microsoft.com/office/officeart/2008/layout/LinedList"/>
    <dgm:cxn modelId="{3E37D8FA-B9C7-470E-9C63-04EABEE78B7C}" type="presParOf" srcId="{9D8F38D2-3FA9-4A13-A060-21F4020CE69A}" destId="{7C407E84-3003-4B78-959C-31ECF8636203}" srcOrd="8" destOrd="0" presId="urn:microsoft.com/office/officeart/2008/layout/LinedList"/>
    <dgm:cxn modelId="{985B103E-4E9E-44D1-A411-3FBDF45B8EB1}" type="presParOf" srcId="{9D8F38D2-3FA9-4A13-A060-21F4020CE69A}" destId="{F6122EFA-A121-43D8-927E-20AD838DCACC}" srcOrd="9" destOrd="0" presId="urn:microsoft.com/office/officeart/2008/layout/LinedList"/>
    <dgm:cxn modelId="{650B954B-58F0-40F6-98DA-687C7E6078C1}" type="presParOf" srcId="{9D8F38D2-3FA9-4A13-A060-21F4020CE69A}" destId="{0190E311-9955-4268-B4D6-39AB1CCF0EBC}" srcOrd="10" destOrd="0" presId="urn:microsoft.com/office/officeart/2008/layout/LinedList"/>
    <dgm:cxn modelId="{2860FE50-0801-49E1-8187-FDED9DBE4B44}" type="presParOf" srcId="{0190E311-9955-4268-B4D6-39AB1CCF0EBC}" destId="{DCC0BAEB-331D-4CBD-B8F4-DDF2F2DF859F}" srcOrd="0" destOrd="0" presId="urn:microsoft.com/office/officeart/2008/layout/LinedList"/>
    <dgm:cxn modelId="{7FBDEDB1-5C7A-4905-8220-AD98231662BB}" type="presParOf" srcId="{0190E311-9955-4268-B4D6-39AB1CCF0EBC}" destId="{D88ADE68-3904-4325-90FE-405AF445C054}" srcOrd="1" destOrd="0" presId="urn:microsoft.com/office/officeart/2008/layout/LinedList"/>
    <dgm:cxn modelId="{913CDFE0-A91B-4B0C-A654-70D0DFF7FF28}" type="presParOf" srcId="{0190E311-9955-4268-B4D6-39AB1CCF0EBC}" destId="{DB3C7C5E-CB07-4680-8CC3-98221C02C8DC}" srcOrd="2" destOrd="0" presId="urn:microsoft.com/office/officeart/2008/layout/LinedList"/>
    <dgm:cxn modelId="{491E556E-4553-473B-B496-E85A93854AEF}" type="presParOf" srcId="{9D8F38D2-3FA9-4A13-A060-21F4020CE69A}" destId="{7125E877-B0FE-47D9-995D-C5A058050629}" srcOrd="11" destOrd="0" presId="urn:microsoft.com/office/officeart/2008/layout/LinedList"/>
    <dgm:cxn modelId="{4B628022-0270-43A1-9CC4-AD504A736C7E}" type="presParOf" srcId="{9D8F38D2-3FA9-4A13-A060-21F4020CE69A}" destId="{4E9C891E-A245-4DA4-9CB0-03B42C512FAB}" srcOrd="12" destOrd="0" presId="urn:microsoft.com/office/officeart/2008/layout/LinedList"/>
    <dgm:cxn modelId="{9D540E33-2A17-42D2-BBD1-846F05A7EF73}" type="presParOf" srcId="{9D8F38D2-3FA9-4A13-A060-21F4020CE69A}" destId="{0BFCFC93-392C-4526-A1DD-57C0359C3261}" srcOrd="13" destOrd="0" presId="urn:microsoft.com/office/officeart/2008/layout/LinedList"/>
    <dgm:cxn modelId="{A8825680-21AA-4B3C-B35C-588ADC1B2556}" type="presParOf" srcId="{0BFCFC93-392C-4526-A1DD-57C0359C3261}" destId="{8AD9D1C2-EBF8-465E-962F-44F41DB4FC91}" srcOrd="0" destOrd="0" presId="urn:microsoft.com/office/officeart/2008/layout/LinedList"/>
    <dgm:cxn modelId="{C95436F7-0100-464A-B9A9-2140D579BD5B}" type="presParOf" srcId="{0BFCFC93-392C-4526-A1DD-57C0359C3261}" destId="{077BD030-93F3-444E-B82C-58AEC2210CC3}" srcOrd="1" destOrd="0" presId="urn:microsoft.com/office/officeart/2008/layout/LinedList"/>
    <dgm:cxn modelId="{5F40F57B-B200-4C84-AC05-DEC681C71542}" type="presParOf" srcId="{0BFCFC93-392C-4526-A1DD-57C0359C3261}" destId="{87810176-3979-4346-9F22-41D513FA7FCF}" srcOrd="2" destOrd="0" presId="urn:microsoft.com/office/officeart/2008/layout/LinedList"/>
    <dgm:cxn modelId="{CD88AFB1-B4B3-4F15-9B03-11DC96636CF0}" type="presParOf" srcId="{9D8F38D2-3FA9-4A13-A060-21F4020CE69A}" destId="{32F8D3E4-5341-430D-A505-2C7E2828A4E0}" srcOrd="14" destOrd="0" presId="urn:microsoft.com/office/officeart/2008/layout/LinedList"/>
    <dgm:cxn modelId="{35021E65-6E1D-4B61-B920-2F4D6C50249B}" type="presParOf" srcId="{9D8F38D2-3FA9-4A13-A060-21F4020CE69A}" destId="{9F4DB224-CCF1-48C7-B26E-2E9C888F53CF}" srcOrd="15" destOrd="0" presId="urn:microsoft.com/office/officeart/2008/layout/LinedList"/>
    <dgm:cxn modelId="{BC4EA4C3-B7C6-4262-B589-4FAA81533508}" type="presParOf" srcId="{9D8F38D2-3FA9-4A13-A060-21F4020CE69A}" destId="{A72E2966-F6EA-44FF-87BF-1B4150890753}" srcOrd="16" destOrd="0" presId="urn:microsoft.com/office/officeart/2008/layout/LinedList"/>
    <dgm:cxn modelId="{0F9F2E25-6BDD-46B5-BF20-598A37878DE7}" type="presParOf" srcId="{A72E2966-F6EA-44FF-87BF-1B4150890753}" destId="{8DA8463F-15BA-4960-B2D9-577A14AB516C}" srcOrd="0" destOrd="0" presId="urn:microsoft.com/office/officeart/2008/layout/LinedList"/>
    <dgm:cxn modelId="{185DBF28-4230-4A61-8ACF-7850062FCFF8}" type="presParOf" srcId="{A72E2966-F6EA-44FF-87BF-1B4150890753}" destId="{A862F627-4CEC-45DC-89B9-06830CA9B65A}" srcOrd="1" destOrd="0" presId="urn:microsoft.com/office/officeart/2008/layout/LinedList"/>
    <dgm:cxn modelId="{AFA6ED3E-6CFA-407E-8197-EEB293F4AD90}" type="presParOf" srcId="{A72E2966-F6EA-44FF-87BF-1B4150890753}" destId="{C343A6A4-8CEB-46A9-AF0D-B722A0FC81D6}" srcOrd="2" destOrd="0" presId="urn:microsoft.com/office/officeart/2008/layout/LinedList"/>
    <dgm:cxn modelId="{0F6FEBA4-9A34-4285-93A0-90613947F263}" type="presParOf" srcId="{9D8F38D2-3FA9-4A13-A060-21F4020CE69A}" destId="{46886055-CD86-4836-AAE2-DD111A5CF755}" srcOrd="17" destOrd="0" presId="urn:microsoft.com/office/officeart/2008/layout/LinedList"/>
    <dgm:cxn modelId="{9C6B9FD5-1A2F-4A9D-A8BB-76CB7BFFD1EC}" type="presParOf" srcId="{9D8F38D2-3FA9-4A13-A060-21F4020CE69A}" destId="{95A2C5D2-F4B2-4F17-8248-A3704E508C6A}" srcOrd="18" destOrd="0" presId="urn:microsoft.com/office/officeart/2008/layout/LinedList"/>
    <dgm:cxn modelId="{59F24868-F6C5-4599-8A99-36F15D6521E4}" type="presParOf" srcId="{9D8F38D2-3FA9-4A13-A060-21F4020CE69A}" destId="{C43179CA-B572-4B0C-A807-821A82144F2A}" srcOrd="19" destOrd="0" presId="urn:microsoft.com/office/officeart/2008/layout/LinedList"/>
    <dgm:cxn modelId="{1808462E-6A7E-4141-BDAE-00BD9B5A19A3}" type="presParOf" srcId="{C43179CA-B572-4B0C-A807-821A82144F2A}" destId="{C00FFFFE-3B1C-4B65-B009-5DAEAD8633B5}" srcOrd="0" destOrd="0" presId="urn:microsoft.com/office/officeart/2008/layout/LinedList"/>
    <dgm:cxn modelId="{1DA43758-8692-4A72-9BFE-34854B022A7D}" type="presParOf" srcId="{C43179CA-B572-4B0C-A807-821A82144F2A}" destId="{75A8E2D7-2AEA-499B-9B7A-849485D4780F}" srcOrd="1" destOrd="0" presId="urn:microsoft.com/office/officeart/2008/layout/LinedList"/>
    <dgm:cxn modelId="{7B00F939-B280-4F9B-8C1A-0D01FEBD9D0A}" type="presParOf" srcId="{C43179CA-B572-4B0C-A807-821A82144F2A}" destId="{6DB5EDC9-BBEF-4E2F-B5F0-DD183D721473}" srcOrd="2" destOrd="0" presId="urn:microsoft.com/office/officeart/2008/layout/LinedList"/>
    <dgm:cxn modelId="{F97CC865-9DA8-43A9-95C2-671979A109D6}" type="presParOf" srcId="{9D8F38D2-3FA9-4A13-A060-21F4020CE69A}" destId="{B8B8275B-542C-4D9B-8EC1-6ABC54EA9EF5}" srcOrd="20" destOrd="0" presId="urn:microsoft.com/office/officeart/2008/layout/LinedList"/>
    <dgm:cxn modelId="{73272E81-63E5-487D-B5D1-8048CA1A1253}" type="presParOf" srcId="{9D8F38D2-3FA9-4A13-A060-21F4020CE69A}" destId="{9BD9059F-F227-4315-9793-769F550E6406}" srcOrd="21" destOrd="0" presId="urn:microsoft.com/office/officeart/2008/layout/LinedList"/>
    <dgm:cxn modelId="{74753B96-7EBF-4577-BCA3-8335813CD745}" type="presParOf" srcId="{9D8F38D2-3FA9-4A13-A060-21F4020CE69A}" destId="{68B230E1-1201-41C1-9082-755F02B35904}" srcOrd="22" destOrd="0" presId="urn:microsoft.com/office/officeart/2008/layout/LinedList"/>
    <dgm:cxn modelId="{00E6938C-16F9-43F3-AA3D-455CE5B55947}" type="presParOf" srcId="{68B230E1-1201-41C1-9082-755F02B35904}" destId="{208640EF-E685-43F4-BB76-F0AA8C97B4D6}" srcOrd="0" destOrd="0" presId="urn:microsoft.com/office/officeart/2008/layout/LinedList"/>
    <dgm:cxn modelId="{5F5D2557-7E5A-48F6-BFE4-C405C6420BE1}" type="presParOf" srcId="{68B230E1-1201-41C1-9082-755F02B35904}" destId="{097B4152-7FA3-449B-B86D-B939137FAF5C}" srcOrd="1" destOrd="0" presId="urn:microsoft.com/office/officeart/2008/layout/LinedList"/>
    <dgm:cxn modelId="{05A8A4E5-8D9E-4432-A182-54D152CC0AD4}" type="presParOf" srcId="{68B230E1-1201-41C1-9082-755F02B35904}" destId="{BA1ECCAC-8838-470F-BFE3-CEA53C95CADA}" srcOrd="2" destOrd="0" presId="urn:microsoft.com/office/officeart/2008/layout/LinedList"/>
    <dgm:cxn modelId="{473065C3-93A3-4B13-B083-ADDC4889A88E}" type="presParOf" srcId="{9D8F38D2-3FA9-4A13-A060-21F4020CE69A}" destId="{CCF888C4-8E03-44E1-B9F2-86E8DF18DDB7}" srcOrd="23" destOrd="0" presId="urn:microsoft.com/office/officeart/2008/layout/LinedList"/>
    <dgm:cxn modelId="{38A57402-8E1F-4BF2-9337-5CE4E5801626}" type="presParOf" srcId="{9D8F38D2-3FA9-4A13-A060-21F4020CE69A}" destId="{1809CF53-52C4-4DAB-9704-BD98C3796731}" srcOrd="24" destOrd="0" presId="urn:microsoft.com/office/officeart/2008/layout/LinedList"/>
    <dgm:cxn modelId="{06BE1EDE-7766-457F-BAEB-430661748892}" type="presParOf" srcId="{9D8F38D2-3FA9-4A13-A060-21F4020CE69A}" destId="{394742AB-03C8-4B4D-BF41-CB4AD2F7661C}" srcOrd="25" destOrd="0" presId="urn:microsoft.com/office/officeart/2008/layout/LinedList"/>
    <dgm:cxn modelId="{F311D35A-CA03-4090-B5BB-C0D1943B014F}" type="presParOf" srcId="{394742AB-03C8-4B4D-BF41-CB4AD2F7661C}" destId="{F284EE23-126C-4DEA-8F57-61772B643549}" srcOrd="0" destOrd="0" presId="urn:microsoft.com/office/officeart/2008/layout/LinedList"/>
    <dgm:cxn modelId="{67F447B2-4975-414E-99A4-F0E057EB6EFE}" type="presParOf" srcId="{394742AB-03C8-4B4D-BF41-CB4AD2F7661C}" destId="{263D26C1-79F4-4B70-B9F5-2A2EBDE18014}" srcOrd="1" destOrd="0" presId="urn:microsoft.com/office/officeart/2008/layout/LinedList"/>
    <dgm:cxn modelId="{AFC4F78E-CA51-4AE0-A114-635BF9ADDC1C}" type="presParOf" srcId="{394742AB-03C8-4B4D-BF41-CB4AD2F7661C}" destId="{33E2D35A-B29F-4B26-ABBF-CF2249B28405}" srcOrd="2" destOrd="0" presId="urn:microsoft.com/office/officeart/2008/layout/LinedList"/>
    <dgm:cxn modelId="{EAD68041-C116-4737-BF5D-840D7DD19CB6}" type="presParOf" srcId="{9D8F38D2-3FA9-4A13-A060-21F4020CE69A}" destId="{5335FC77-2094-4B39-8570-74D2E72D708B}" srcOrd="26" destOrd="0" presId="urn:microsoft.com/office/officeart/2008/layout/LinedList"/>
    <dgm:cxn modelId="{15AD9EFA-1A93-4343-8DFF-972FD9866089}" type="presParOf" srcId="{9D8F38D2-3FA9-4A13-A060-21F4020CE69A}" destId="{D37B874F-2E22-4DCD-85A8-081767D7C56C}" srcOrd="27" destOrd="0" presId="urn:microsoft.com/office/officeart/2008/layout/LinedList"/>
    <dgm:cxn modelId="{5D58BE4B-598B-40C2-ACB4-CBA2956290BF}" type="presParOf" srcId="{9D8F38D2-3FA9-4A13-A060-21F4020CE69A}" destId="{6E7DBEC4-CC66-49D1-ACEB-D130CC4A3A68}" srcOrd="28" destOrd="0" presId="urn:microsoft.com/office/officeart/2008/layout/LinedList"/>
    <dgm:cxn modelId="{8A6C421E-363E-4173-95E0-05B9E12A83CC}" type="presParOf" srcId="{6E7DBEC4-CC66-49D1-ACEB-D130CC4A3A68}" destId="{78EB021A-4880-4588-9C81-852652C08565}" srcOrd="0" destOrd="0" presId="urn:microsoft.com/office/officeart/2008/layout/LinedList"/>
    <dgm:cxn modelId="{2BDC588C-0FBD-4D4E-890B-E37DD1BFB500}" type="presParOf" srcId="{6E7DBEC4-CC66-49D1-ACEB-D130CC4A3A68}" destId="{EBDFE247-B7C4-4EDC-9F45-EAD488605E91}" srcOrd="1" destOrd="0" presId="urn:microsoft.com/office/officeart/2008/layout/LinedList"/>
    <dgm:cxn modelId="{F79B49D0-6515-4B65-9FD7-7D7784D5C402}" type="presParOf" srcId="{6E7DBEC4-CC66-49D1-ACEB-D130CC4A3A68}" destId="{96DC7661-41EC-43D5-8243-5F278FD9C162}" srcOrd="2" destOrd="0" presId="urn:microsoft.com/office/officeart/2008/layout/LinedList"/>
    <dgm:cxn modelId="{547D026E-4A41-4FAC-BC91-A45F1DB80312}" type="presParOf" srcId="{9D8F38D2-3FA9-4A13-A060-21F4020CE69A}" destId="{DCD72C8C-5136-4577-8714-5B6699E34C5F}" srcOrd="29" destOrd="0" presId="urn:microsoft.com/office/officeart/2008/layout/LinedList"/>
    <dgm:cxn modelId="{7B94F5EB-B422-4028-AE5D-50423694FA11}" type="presParOf" srcId="{9D8F38D2-3FA9-4A13-A060-21F4020CE69A}" destId="{B39C2800-B558-46AD-A649-96530A1A21F9}" srcOrd="30"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3A4F734-B32E-44CF-A866-96FDD04503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CB0349D-5808-4B85-8BEB-333FEF42A2A4}">
      <dgm:prSet custT="1"/>
      <dgm:spPr>
        <a:solidFill>
          <a:srgbClr val="002060"/>
        </a:solidFill>
      </dgm:spPr>
      <dgm:t>
        <a:bodyPr/>
        <a:lstStyle/>
        <a:p>
          <a:pPr algn="ctr" rtl="0"/>
          <a:r>
            <a:rPr lang="uz-Cyrl-UZ" sz="2000" b="1">
              <a:latin typeface="Times New Roman" panose="02020603050405020304" pitchFamily="18" charset="0"/>
              <a:cs typeface="Times New Roman" panose="02020603050405020304" pitchFamily="18" charset="0"/>
            </a:rPr>
            <a:t>Манфаатлар тўқнашувига оид ҳолларга нисбатан кўриладиган чоралар</a:t>
          </a:r>
          <a:endParaRPr lang="ru-RU" sz="2000">
            <a:latin typeface="Times New Roman" panose="02020603050405020304" pitchFamily="18" charset="0"/>
            <a:cs typeface="Times New Roman" panose="02020603050405020304" pitchFamily="18" charset="0"/>
          </a:endParaRPr>
        </a:p>
      </dgm:t>
    </dgm:pt>
    <dgm:pt modelId="{8AC02A05-9152-4C84-ADA8-30FD7C0542BC}" type="parTrans" cxnId="{AE8A04AD-9AB0-42EB-B0BB-19EDD3D9C281}">
      <dgm:prSet/>
      <dgm:spPr/>
      <dgm:t>
        <a:bodyPr/>
        <a:lstStyle/>
        <a:p>
          <a:endParaRPr lang="ru-RU"/>
        </a:p>
      </dgm:t>
    </dgm:pt>
    <dgm:pt modelId="{8ED0178C-5561-45CD-B17F-4BF99DCA9BAD}" type="sibTrans" cxnId="{AE8A04AD-9AB0-42EB-B0BB-19EDD3D9C281}">
      <dgm:prSet/>
      <dgm:spPr/>
      <dgm:t>
        <a:bodyPr/>
        <a:lstStyle/>
        <a:p>
          <a:endParaRPr lang="ru-RU"/>
        </a:p>
      </dgm:t>
    </dgm:pt>
    <dgm:pt modelId="{2D9CFCF6-B3A0-4741-B5D6-237A1E4393B8}" type="pres">
      <dgm:prSet presAssocID="{63A4F734-B32E-44CF-A866-96FDD04503F7}" presName="linear" presStyleCnt="0">
        <dgm:presLayoutVars>
          <dgm:animLvl val="lvl"/>
          <dgm:resizeHandles val="exact"/>
        </dgm:presLayoutVars>
      </dgm:prSet>
      <dgm:spPr/>
    </dgm:pt>
    <dgm:pt modelId="{A09EF25E-AFC1-413A-81F1-E8A847912C97}" type="pres">
      <dgm:prSet presAssocID="{9CB0349D-5808-4B85-8BEB-333FEF42A2A4}" presName="parentText" presStyleLbl="node1" presStyleIdx="0" presStyleCnt="1">
        <dgm:presLayoutVars>
          <dgm:chMax val="0"/>
          <dgm:bulletEnabled val="1"/>
        </dgm:presLayoutVars>
      </dgm:prSet>
      <dgm:spPr/>
    </dgm:pt>
  </dgm:ptLst>
  <dgm:cxnLst>
    <dgm:cxn modelId="{F070199A-C916-4F52-9F26-B58F3A25B372}" type="presOf" srcId="{63A4F734-B32E-44CF-A866-96FDD04503F7}" destId="{2D9CFCF6-B3A0-4741-B5D6-237A1E4393B8}" srcOrd="0" destOrd="0" presId="urn:microsoft.com/office/officeart/2005/8/layout/vList2"/>
    <dgm:cxn modelId="{AE8A04AD-9AB0-42EB-B0BB-19EDD3D9C281}" srcId="{63A4F734-B32E-44CF-A866-96FDD04503F7}" destId="{9CB0349D-5808-4B85-8BEB-333FEF42A2A4}" srcOrd="0" destOrd="0" parTransId="{8AC02A05-9152-4C84-ADA8-30FD7C0542BC}" sibTransId="{8ED0178C-5561-45CD-B17F-4BF99DCA9BAD}"/>
    <dgm:cxn modelId="{78E500F5-F3B3-4B79-8163-BEE17F1A0F4E}" type="presOf" srcId="{9CB0349D-5808-4B85-8BEB-333FEF42A2A4}" destId="{A09EF25E-AFC1-413A-81F1-E8A847912C97}" srcOrd="0" destOrd="0" presId="urn:microsoft.com/office/officeart/2005/8/layout/vList2"/>
    <dgm:cxn modelId="{52ACD448-AFC9-4113-9A12-D03C79AD9456}" type="presParOf" srcId="{2D9CFCF6-B3A0-4741-B5D6-237A1E4393B8}" destId="{A09EF25E-AFC1-413A-81F1-E8A847912C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B0B4A1-6598-4C92-93EA-4BA0C699991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CF3EAE92-02B0-46FD-B4D4-E32E9D7DFB43}">
      <dgm:prSet custT="1"/>
      <dgm:spPr/>
      <dgm:t>
        <a:bodyPr/>
        <a:lstStyle/>
        <a:p>
          <a:pPr rtl="0"/>
          <a:r>
            <a:rPr lang="uz-Cyrl-UZ" sz="3600" dirty="0"/>
            <a:t>Чоралар:</a:t>
          </a:r>
          <a:endParaRPr lang="ru-RU" sz="3600" dirty="0"/>
        </a:p>
      </dgm:t>
    </dgm:pt>
    <dgm:pt modelId="{C43279A7-4834-421D-B302-C401CADA61B9}" type="parTrans" cxnId="{EAB2D28D-A41C-4FA0-B2A5-BF58BF08309C}">
      <dgm:prSet/>
      <dgm:spPr/>
      <dgm:t>
        <a:bodyPr/>
        <a:lstStyle/>
        <a:p>
          <a:endParaRPr lang="ru-RU" sz="4400"/>
        </a:p>
      </dgm:t>
    </dgm:pt>
    <dgm:pt modelId="{47F4390B-0AC3-4CE6-A30B-2484C05474B8}" type="sibTrans" cxnId="{EAB2D28D-A41C-4FA0-B2A5-BF58BF08309C}">
      <dgm:prSet/>
      <dgm:spPr/>
      <dgm:t>
        <a:bodyPr/>
        <a:lstStyle/>
        <a:p>
          <a:endParaRPr lang="ru-RU" sz="4400"/>
        </a:p>
      </dgm:t>
    </dgm:pt>
    <dgm:pt modelId="{020D8DF0-37B9-4CC1-B543-60CCEDEDC8EC}">
      <dgm:prSet custT="1"/>
      <dgm:spPr/>
      <dgm:t>
        <a:bodyPr/>
        <a:lstStyle/>
        <a:p>
          <a:pPr rtl="0"/>
          <a:r>
            <a:rPr lang="uz-Cyrl-UZ" sz="1600" dirty="0"/>
            <a:t>манфаатлар тўқнашуви юзага келмайдиган бошқа раҳбарнинг бўйсунувига ўтказиш;</a:t>
          </a:r>
          <a:endParaRPr lang="ru-RU" sz="1600" dirty="0"/>
        </a:p>
      </dgm:t>
    </dgm:pt>
    <dgm:pt modelId="{9CDB8486-D88E-4024-9893-6AAD7FA0BAD6}" type="parTrans" cxnId="{E1598A80-340F-4DF7-9082-5E20174B0E59}">
      <dgm:prSet/>
      <dgm:spPr/>
      <dgm:t>
        <a:bodyPr/>
        <a:lstStyle/>
        <a:p>
          <a:endParaRPr lang="ru-RU" sz="4400"/>
        </a:p>
      </dgm:t>
    </dgm:pt>
    <dgm:pt modelId="{EEF80701-A517-472A-B4AF-5C716A02E0D9}" type="sibTrans" cxnId="{E1598A80-340F-4DF7-9082-5E20174B0E59}">
      <dgm:prSet/>
      <dgm:spPr/>
      <dgm:t>
        <a:bodyPr/>
        <a:lstStyle/>
        <a:p>
          <a:endParaRPr lang="ru-RU" sz="4400"/>
        </a:p>
      </dgm:t>
    </dgm:pt>
    <dgm:pt modelId="{9F05821F-04FE-4EE7-8817-685F19C7A538}">
      <dgm:prSet custT="1"/>
      <dgm:spPr/>
      <dgm:t>
        <a:bodyPr/>
        <a:lstStyle/>
        <a:p>
          <a:pPr rtl="0"/>
          <a:r>
            <a:rPr lang="uz-Cyrl-UZ" sz="1600" dirty="0"/>
            <a:t>коллегиал орган таркибидан ихтиёрий равишда ўзини ўзи рад этиши орқали ёки мажбуран четлаштириш;</a:t>
          </a:r>
          <a:endParaRPr lang="ru-RU" sz="1600" dirty="0"/>
        </a:p>
      </dgm:t>
    </dgm:pt>
    <dgm:pt modelId="{8CA76504-1AF5-451A-907E-0006AA5BD37D}" type="parTrans" cxnId="{941D2C3E-3081-4DA0-AF7D-6ED6A9068C65}">
      <dgm:prSet/>
      <dgm:spPr/>
      <dgm:t>
        <a:bodyPr/>
        <a:lstStyle/>
        <a:p>
          <a:endParaRPr lang="ru-RU" sz="4400"/>
        </a:p>
      </dgm:t>
    </dgm:pt>
    <dgm:pt modelId="{D4E6E3FB-87A3-401E-831D-0540F5D06DA5}" type="sibTrans" cxnId="{941D2C3E-3081-4DA0-AF7D-6ED6A9068C65}">
      <dgm:prSet/>
      <dgm:spPr/>
      <dgm:t>
        <a:bodyPr/>
        <a:lstStyle/>
        <a:p>
          <a:endParaRPr lang="ru-RU" sz="4400"/>
        </a:p>
      </dgm:t>
    </dgm:pt>
    <dgm:pt modelId="{A5232944-DBBA-4B5E-94B4-45D10E3E298C}">
      <dgm:prSet custT="1"/>
      <dgm:spPr/>
      <dgm:t>
        <a:bodyPr/>
        <a:lstStyle/>
        <a:p>
          <a:pPr rtl="0"/>
          <a:r>
            <a:rPr lang="uz-Cyrl-UZ" sz="1600" dirty="0"/>
            <a:t>лавозим мажбуриятлари ёки хизмат ваколатлари доирасини қайта кўриб чиқиш;</a:t>
          </a:r>
          <a:endParaRPr lang="ru-RU" sz="1600" dirty="0"/>
        </a:p>
      </dgm:t>
    </dgm:pt>
    <dgm:pt modelId="{0C406F57-FA97-4DD6-AB4E-EBE141FA8F48}" type="parTrans" cxnId="{9F0592EF-22E5-4FD5-84FB-C7467BDF65FB}">
      <dgm:prSet/>
      <dgm:spPr/>
      <dgm:t>
        <a:bodyPr/>
        <a:lstStyle/>
        <a:p>
          <a:endParaRPr lang="ru-RU" sz="4400"/>
        </a:p>
      </dgm:t>
    </dgm:pt>
    <dgm:pt modelId="{4935B154-0DD3-4AAF-89D0-2BC9FEBFE0E7}" type="sibTrans" cxnId="{9F0592EF-22E5-4FD5-84FB-C7467BDF65FB}">
      <dgm:prSet/>
      <dgm:spPr/>
      <dgm:t>
        <a:bodyPr/>
        <a:lstStyle/>
        <a:p>
          <a:endParaRPr lang="ru-RU" sz="4400"/>
        </a:p>
      </dgm:t>
    </dgm:pt>
    <dgm:pt modelId="{65F99EF2-B8D8-46FE-9C67-D4D8FD9D4A57}">
      <dgm:prSet custT="1"/>
      <dgm:spPr/>
      <dgm:t>
        <a:bodyPr/>
        <a:lstStyle/>
        <a:p>
          <a:pPr rtl="0"/>
          <a:r>
            <a:rPr lang="uz-Cyrl-UZ" sz="1600" dirty="0"/>
            <a:t>ахборотидан ва ҳужжатларидан фойдаланишига чекловлар белгилаш;</a:t>
          </a:r>
          <a:endParaRPr lang="ru-RU" sz="1600" dirty="0"/>
        </a:p>
      </dgm:t>
    </dgm:pt>
    <dgm:pt modelId="{7F9C4870-0EF4-4580-9054-396A990A4C17}" type="parTrans" cxnId="{5B17B2F6-E47B-4BCF-91F6-5AB66F755D70}">
      <dgm:prSet/>
      <dgm:spPr/>
      <dgm:t>
        <a:bodyPr/>
        <a:lstStyle/>
        <a:p>
          <a:endParaRPr lang="ru-RU" sz="4400"/>
        </a:p>
      </dgm:t>
    </dgm:pt>
    <dgm:pt modelId="{A67F1987-461A-4237-935C-38542A918492}" type="sibTrans" cxnId="{5B17B2F6-E47B-4BCF-91F6-5AB66F755D70}">
      <dgm:prSet/>
      <dgm:spPr/>
      <dgm:t>
        <a:bodyPr/>
        <a:lstStyle/>
        <a:p>
          <a:endParaRPr lang="ru-RU" sz="4400"/>
        </a:p>
      </dgm:t>
    </dgm:pt>
    <dgm:pt modelId="{086C1AF4-0AF1-48E9-B93A-325FB8CD2266}">
      <dgm:prSet custT="1"/>
      <dgm:spPr/>
      <dgm:t>
        <a:bodyPr/>
        <a:lstStyle/>
        <a:p>
          <a:pPr rtl="0"/>
          <a:r>
            <a:rPr lang="uz-Cyrl-UZ" sz="1600" dirty="0"/>
            <a:t>коллегиал назоратни таъминлаш;</a:t>
          </a:r>
          <a:endParaRPr lang="ru-RU" sz="1600" dirty="0"/>
        </a:p>
      </dgm:t>
    </dgm:pt>
    <dgm:pt modelId="{3E3168DF-BA3A-41F5-AA63-A97E33BB1573}" type="parTrans" cxnId="{D6AB2BBD-7FB4-4FC0-9CEF-62F59AD6EFD7}">
      <dgm:prSet/>
      <dgm:spPr/>
      <dgm:t>
        <a:bodyPr/>
        <a:lstStyle/>
        <a:p>
          <a:endParaRPr lang="ru-RU" sz="4400"/>
        </a:p>
      </dgm:t>
    </dgm:pt>
    <dgm:pt modelId="{A9D136F0-C0B9-4916-8FE0-25020238273D}" type="sibTrans" cxnId="{D6AB2BBD-7FB4-4FC0-9CEF-62F59AD6EFD7}">
      <dgm:prSet/>
      <dgm:spPr/>
      <dgm:t>
        <a:bodyPr/>
        <a:lstStyle/>
        <a:p>
          <a:endParaRPr lang="ru-RU" sz="4400"/>
        </a:p>
      </dgm:t>
    </dgm:pt>
    <dgm:pt modelId="{F6070AEE-093B-471D-942D-0AE23381602E}">
      <dgm:prSet custT="1"/>
      <dgm:spPr/>
      <dgm:t>
        <a:bodyPr/>
        <a:lstStyle/>
        <a:p>
          <a:pPr rtl="0"/>
          <a:r>
            <a:rPr lang="uz-Cyrl-UZ" sz="1600" dirty="0"/>
            <a:t>шахсий манфаатдорликни бартараф этиши тўғрисида қонунчиликка мувофиқ таклифлар тақдим этиш;</a:t>
          </a:r>
          <a:endParaRPr lang="ru-RU" sz="1600" dirty="0"/>
        </a:p>
      </dgm:t>
    </dgm:pt>
    <dgm:pt modelId="{43C194CA-FDA2-41D2-8227-4B3DCD8B0F49}" type="parTrans" cxnId="{CE1873B1-5DEE-4CD1-A014-F5E8B3DE5657}">
      <dgm:prSet/>
      <dgm:spPr/>
      <dgm:t>
        <a:bodyPr/>
        <a:lstStyle/>
        <a:p>
          <a:endParaRPr lang="ru-RU" sz="4400"/>
        </a:p>
      </dgm:t>
    </dgm:pt>
    <dgm:pt modelId="{B2E7A200-F75C-418B-8AD9-64B1C6B924D7}" type="sibTrans" cxnId="{CE1873B1-5DEE-4CD1-A014-F5E8B3DE5657}">
      <dgm:prSet/>
      <dgm:spPr/>
      <dgm:t>
        <a:bodyPr/>
        <a:lstStyle/>
        <a:p>
          <a:endParaRPr lang="ru-RU" sz="4400"/>
        </a:p>
      </dgm:t>
    </dgm:pt>
    <dgm:pt modelId="{26C689FA-C995-4A8C-8457-53083392AE52}">
      <dgm:prSet custT="1"/>
      <dgm:spPr/>
      <dgm:t>
        <a:bodyPr/>
        <a:lstStyle/>
        <a:p>
          <a:pPr rtl="0"/>
          <a:r>
            <a:rPr lang="uz-Cyrl-UZ" sz="1600" dirty="0"/>
            <a:t>шахсий манфаатдорлигидан воз кечиши;</a:t>
          </a:r>
          <a:endParaRPr lang="ru-RU" sz="1600" dirty="0"/>
        </a:p>
      </dgm:t>
    </dgm:pt>
    <dgm:pt modelId="{5F7D28D8-2E46-4047-8C6E-EDA585932C9E}" type="parTrans" cxnId="{6F98849E-8705-472B-889C-B908C0794E3D}">
      <dgm:prSet/>
      <dgm:spPr/>
      <dgm:t>
        <a:bodyPr/>
        <a:lstStyle/>
        <a:p>
          <a:endParaRPr lang="ru-RU" sz="4400"/>
        </a:p>
      </dgm:t>
    </dgm:pt>
    <dgm:pt modelId="{169D4B2E-A9D0-4DED-9005-2785B35D9376}" type="sibTrans" cxnId="{6F98849E-8705-472B-889C-B908C0794E3D}">
      <dgm:prSet/>
      <dgm:spPr/>
      <dgm:t>
        <a:bodyPr/>
        <a:lstStyle/>
        <a:p>
          <a:endParaRPr lang="ru-RU" sz="4400"/>
        </a:p>
      </dgm:t>
    </dgm:pt>
    <dgm:pt modelId="{3D5717E1-181D-4872-8FE9-E8302DBC879F}">
      <dgm:prSet custT="1"/>
      <dgm:spPr/>
      <dgm:t>
        <a:bodyPr/>
        <a:lstStyle/>
        <a:p>
          <a:pPr rtl="0"/>
          <a:r>
            <a:rPr lang="uz-Cyrl-UZ" sz="1600" dirty="0"/>
            <a:t>ходимнинг розилиги асосида уни аввалги лавозимига тенг бошқа лавозимга ўтказиш ёки меҳнат шартномасини (контрактни) умумий асосларда бекор қилиш.</a:t>
          </a:r>
          <a:endParaRPr lang="ru-RU" sz="1600" dirty="0"/>
        </a:p>
      </dgm:t>
    </dgm:pt>
    <dgm:pt modelId="{E9AE57E2-41C8-4471-A052-B623C276AABB}" type="parTrans" cxnId="{6F8F6245-2041-4478-AB62-A55AC447065C}">
      <dgm:prSet/>
      <dgm:spPr/>
      <dgm:t>
        <a:bodyPr/>
        <a:lstStyle/>
        <a:p>
          <a:endParaRPr lang="ru-RU" sz="4400"/>
        </a:p>
      </dgm:t>
    </dgm:pt>
    <dgm:pt modelId="{5C273DC2-C537-4D4B-9732-B7172437E004}" type="sibTrans" cxnId="{6F8F6245-2041-4478-AB62-A55AC447065C}">
      <dgm:prSet/>
      <dgm:spPr/>
      <dgm:t>
        <a:bodyPr/>
        <a:lstStyle/>
        <a:p>
          <a:endParaRPr lang="ru-RU" sz="4400"/>
        </a:p>
      </dgm:t>
    </dgm:pt>
    <dgm:pt modelId="{8C955FE8-E7A5-4485-88F1-FFE610335B7A}" type="pres">
      <dgm:prSet presAssocID="{97B0B4A1-6598-4C92-93EA-4BA0C6999913}" presName="vert0" presStyleCnt="0">
        <dgm:presLayoutVars>
          <dgm:dir/>
          <dgm:animOne val="branch"/>
          <dgm:animLvl val="lvl"/>
        </dgm:presLayoutVars>
      </dgm:prSet>
      <dgm:spPr/>
    </dgm:pt>
    <dgm:pt modelId="{0E1A8992-F6B5-4461-87A0-08005A2B3D61}" type="pres">
      <dgm:prSet presAssocID="{CF3EAE92-02B0-46FD-B4D4-E32E9D7DFB43}" presName="thickLine" presStyleLbl="alignNode1" presStyleIdx="0" presStyleCnt="1"/>
      <dgm:spPr/>
    </dgm:pt>
    <dgm:pt modelId="{778C38D1-4E83-482F-89D7-444810E65FCF}" type="pres">
      <dgm:prSet presAssocID="{CF3EAE92-02B0-46FD-B4D4-E32E9D7DFB43}" presName="horz1" presStyleCnt="0"/>
      <dgm:spPr/>
    </dgm:pt>
    <dgm:pt modelId="{938500E9-726F-4359-A54F-250D0486973B}" type="pres">
      <dgm:prSet presAssocID="{CF3EAE92-02B0-46FD-B4D4-E32E9D7DFB43}" presName="tx1" presStyleLbl="revTx" presStyleIdx="0" presStyleCnt="9"/>
      <dgm:spPr/>
    </dgm:pt>
    <dgm:pt modelId="{3553BFF4-AF27-452B-ACE6-30095E041BBD}" type="pres">
      <dgm:prSet presAssocID="{CF3EAE92-02B0-46FD-B4D4-E32E9D7DFB43}" presName="vert1" presStyleCnt="0"/>
      <dgm:spPr/>
    </dgm:pt>
    <dgm:pt modelId="{5080736A-CF22-465A-8AA3-A63991CBA9A6}" type="pres">
      <dgm:prSet presAssocID="{020D8DF0-37B9-4CC1-B543-60CCEDEDC8EC}" presName="vertSpace2a" presStyleCnt="0"/>
      <dgm:spPr/>
    </dgm:pt>
    <dgm:pt modelId="{5CB89F66-6282-40DF-9EC1-401C293DBF6D}" type="pres">
      <dgm:prSet presAssocID="{020D8DF0-37B9-4CC1-B543-60CCEDEDC8EC}" presName="horz2" presStyleCnt="0"/>
      <dgm:spPr/>
    </dgm:pt>
    <dgm:pt modelId="{072559DA-76BB-42CC-B276-369296C08E80}" type="pres">
      <dgm:prSet presAssocID="{020D8DF0-37B9-4CC1-B543-60CCEDEDC8EC}" presName="horzSpace2" presStyleCnt="0"/>
      <dgm:spPr/>
    </dgm:pt>
    <dgm:pt modelId="{5D4E471D-258D-4E89-8303-2C171C41A159}" type="pres">
      <dgm:prSet presAssocID="{020D8DF0-37B9-4CC1-B543-60CCEDEDC8EC}" presName="tx2" presStyleLbl="revTx" presStyleIdx="1" presStyleCnt="9"/>
      <dgm:spPr/>
    </dgm:pt>
    <dgm:pt modelId="{654FB903-F1FB-4CF5-BD0D-9285C4DCF3B8}" type="pres">
      <dgm:prSet presAssocID="{020D8DF0-37B9-4CC1-B543-60CCEDEDC8EC}" presName="vert2" presStyleCnt="0"/>
      <dgm:spPr/>
    </dgm:pt>
    <dgm:pt modelId="{7BAE8931-6758-47CD-A670-4E265DBC4320}" type="pres">
      <dgm:prSet presAssocID="{020D8DF0-37B9-4CC1-B543-60CCEDEDC8EC}" presName="thinLine2b" presStyleLbl="callout" presStyleIdx="0" presStyleCnt="8"/>
      <dgm:spPr/>
    </dgm:pt>
    <dgm:pt modelId="{C3616843-52B5-4BA7-BC17-65907399CBF3}" type="pres">
      <dgm:prSet presAssocID="{020D8DF0-37B9-4CC1-B543-60CCEDEDC8EC}" presName="vertSpace2b" presStyleCnt="0"/>
      <dgm:spPr/>
    </dgm:pt>
    <dgm:pt modelId="{5777E0D9-F34C-469B-8AC2-EECA582B7374}" type="pres">
      <dgm:prSet presAssocID="{9F05821F-04FE-4EE7-8817-685F19C7A538}" presName="horz2" presStyleCnt="0"/>
      <dgm:spPr/>
    </dgm:pt>
    <dgm:pt modelId="{4F254B8D-013D-406E-B75B-7FA94969C0D2}" type="pres">
      <dgm:prSet presAssocID="{9F05821F-04FE-4EE7-8817-685F19C7A538}" presName="horzSpace2" presStyleCnt="0"/>
      <dgm:spPr/>
    </dgm:pt>
    <dgm:pt modelId="{3E9268DC-5B45-4776-9AE4-83C727E61453}" type="pres">
      <dgm:prSet presAssocID="{9F05821F-04FE-4EE7-8817-685F19C7A538}" presName="tx2" presStyleLbl="revTx" presStyleIdx="2" presStyleCnt="9"/>
      <dgm:spPr/>
    </dgm:pt>
    <dgm:pt modelId="{1C9EA926-5AB4-4E1B-9DE8-1AC62596F5B4}" type="pres">
      <dgm:prSet presAssocID="{9F05821F-04FE-4EE7-8817-685F19C7A538}" presName="vert2" presStyleCnt="0"/>
      <dgm:spPr/>
    </dgm:pt>
    <dgm:pt modelId="{39F1A6A5-A05B-4718-B29A-9270313D20D0}" type="pres">
      <dgm:prSet presAssocID="{9F05821F-04FE-4EE7-8817-685F19C7A538}" presName="thinLine2b" presStyleLbl="callout" presStyleIdx="1" presStyleCnt="8"/>
      <dgm:spPr/>
    </dgm:pt>
    <dgm:pt modelId="{D72CC40F-C332-457A-BFAD-16B8BBC4046B}" type="pres">
      <dgm:prSet presAssocID="{9F05821F-04FE-4EE7-8817-685F19C7A538}" presName="vertSpace2b" presStyleCnt="0"/>
      <dgm:spPr/>
    </dgm:pt>
    <dgm:pt modelId="{6CA9B5B9-BD9F-4B8F-B3CD-622F4231FBFB}" type="pres">
      <dgm:prSet presAssocID="{A5232944-DBBA-4B5E-94B4-45D10E3E298C}" presName="horz2" presStyleCnt="0"/>
      <dgm:spPr/>
    </dgm:pt>
    <dgm:pt modelId="{080930BA-7EFD-4D8B-982D-18BDDB8E0D06}" type="pres">
      <dgm:prSet presAssocID="{A5232944-DBBA-4B5E-94B4-45D10E3E298C}" presName="horzSpace2" presStyleCnt="0"/>
      <dgm:spPr/>
    </dgm:pt>
    <dgm:pt modelId="{53F5D8F3-38B0-41F7-B96A-EDB89730B407}" type="pres">
      <dgm:prSet presAssocID="{A5232944-DBBA-4B5E-94B4-45D10E3E298C}" presName="tx2" presStyleLbl="revTx" presStyleIdx="3" presStyleCnt="9"/>
      <dgm:spPr/>
    </dgm:pt>
    <dgm:pt modelId="{2EB4891C-9C8E-4681-BD45-8CF85EA8017D}" type="pres">
      <dgm:prSet presAssocID="{A5232944-DBBA-4B5E-94B4-45D10E3E298C}" presName="vert2" presStyleCnt="0"/>
      <dgm:spPr/>
    </dgm:pt>
    <dgm:pt modelId="{4C7E5A6F-B7C3-446F-855B-CBC421750325}" type="pres">
      <dgm:prSet presAssocID="{A5232944-DBBA-4B5E-94B4-45D10E3E298C}" presName="thinLine2b" presStyleLbl="callout" presStyleIdx="2" presStyleCnt="8"/>
      <dgm:spPr/>
    </dgm:pt>
    <dgm:pt modelId="{044D4629-1F8D-4BE2-A466-FEB9C84F8DCE}" type="pres">
      <dgm:prSet presAssocID="{A5232944-DBBA-4B5E-94B4-45D10E3E298C}" presName="vertSpace2b" presStyleCnt="0"/>
      <dgm:spPr/>
    </dgm:pt>
    <dgm:pt modelId="{94CB8D79-6AEA-4CD7-8463-92D429585C84}" type="pres">
      <dgm:prSet presAssocID="{65F99EF2-B8D8-46FE-9C67-D4D8FD9D4A57}" presName="horz2" presStyleCnt="0"/>
      <dgm:spPr/>
    </dgm:pt>
    <dgm:pt modelId="{7F2F6957-5266-4215-935B-EC095A80FF1A}" type="pres">
      <dgm:prSet presAssocID="{65F99EF2-B8D8-46FE-9C67-D4D8FD9D4A57}" presName="horzSpace2" presStyleCnt="0"/>
      <dgm:spPr/>
    </dgm:pt>
    <dgm:pt modelId="{6D37169F-9DCA-4FC0-A038-FFB000580E5A}" type="pres">
      <dgm:prSet presAssocID="{65F99EF2-B8D8-46FE-9C67-D4D8FD9D4A57}" presName="tx2" presStyleLbl="revTx" presStyleIdx="4" presStyleCnt="9"/>
      <dgm:spPr/>
    </dgm:pt>
    <dgm:pt modelId="{D8E48EB7-281B-449C-A5F1-0D3AAF0915F0}" type="pres">
      <dgm:prSet presAssocID="{65F99EF2-B8D8-46FE-9C67-D4D8FD9D4A57}" presName="vert2" presStyleCnt="0"/>
      <dgm:spPr/>
    </dgm:pt>
    <dgm:pt modelId="{475166CF-C5D2-450E-A234-43948AAEBD8B}" type="pres">
      <dgm:prSet presAssocID="{65F99EF2-B8D8-46FE-9C67-D4D8FD9D4A57}" presName="thinLine2b" presStyleLbl="callout" presStyleIdx="3" presStyleCnt="8"/>
      <dgm:spPr/>
    </dgm:pt>
    <dgm:pt modelId="{0D1971DF-4B88-477B-BB6C-DF2CBA4E7CB6}" type="pres">
      <dgm:prSet presAssocID="{65F99EF2-B8D8-46FE-9C67-D4D8FD9D4A57}" presName="vertSpace2b" presStyleCnt="0"/>
      <dgm:spPr/>
    </dgm:pt>
    <dgm:pt modelId="{0F1E2D9F-0B25-4254-B15E-02D757036940}" type="pres">
      <dgm:prSet presAssocID="{086C1AF4-0AF1-48E9-B93A-325FB8CD2266}" presName="horz2" presStyleCnt="0"/>
      <dgm:spPr/>
    </dgm:pt>
    <dgm:pt modelId="{DCC82FEE-69EA-4BFE-A6D8-9984728A583D}" type="pres">
      <dgm:prSet presAssocID="{086C1AF4-0AF1-48E9-B93A-325FB8CD2266}" presName="horzSpace2" presStyleCnt="0"/>
      <dgm:spPr/>
    </dgm:pt>
    <dgm:pt modelId="{93D93BC2-AEC1-4A18-92A1-C22970174D9A}" type="pres">
      <dgm:prSet presAssocID="{086C1AF4-0AF1-48E9-B93A-325FB8CD2266}" presName="tx2" presStyleLbl="revTx" presStyleIdx="5" presStyleCnt="9"/>
      <dgm:spPr/>
    </dgm:pt>
    <dgm:pt modelId="{651CEDB6-7369-4827-9D8A-F185650C669E}" type="pres">
      <dgm:prSet presAssocID="{086C1AF4-0AF1-48E9-B93A-325FB8CD2266}" presName="vert2" presStyleCnt="0"/>
      <dgm:spPr/>
    </dgm:pt>
    <dgm:pt modelId="{0A77DD5B-2B7F-476D-A826-BF24199E7EC0}" type="pres">
      <dgm:prSet presAssocID="{086C1AF4-0AF1-48E9-B93A-325FB8CD2266}" presName="thinLine2b" presStyleLbl="callout" presStyleIdx="4" presStyleCnt="8"/>
      <dgm:spPr/>
    </dgm:pt>
    <dgm:pt modelId="{FB1E1047-D38B-42E9-8D65-6B3A0FB71A11}" type="pres">
      <dgm:prSet presAssocID="{086C1AF4-0AF1-48E9-B93A-325FB8CD2266}" presName="vertSpace2b" presStyleCnt="0"/>
      <dgm:spPr/>
    </dgm:pt>
    <dgm:pt modelId="{796F5865-43FA-4BA2-B6BF-2D88C383080F}" type="pres">
      <dgm:prSet presAssocID="{F6070AEE-093B-471D-942D-0AE23381602E}" presName="horz2" presStyleCnt="0"/>
      <dgm:spPr/>
    </dgm:pt>
    <dgm:pt modelId="{87580241-46F7-4233-B4F0-81225B3A8CFC}" type="pres">
      <dgm:prSet presAssocID="{F6070AEE-093B-471D-942D-0AE23381602E}" presName="horzSpace2" presStyleCnt="0"/>
      <dgm:spPr/>
    </dgm:pt>
    <dgm:pt modelId="{80EEB307-E316-46F0-835D-F0ED2DDF7C15}" type="pres">
      <dgm:prSet presAssocID="{F6070AEE-093B-471D-942D-0AE23381602E}" presName="tx2" presStyleLbl="revTx" presStyleIdx="6" presStyleCnt="9"/>
      <dgm:spPr/>
    </dgm:pt>
    <dgm:pt modelId="{CB2E8CB4-C3CC-44AF-875B-401B9656878E}" type="pres">
      <dgm:prSet presAssocID="{F6070AEE-093B-471D-942D-0AE23381602E}" presName="vert2" presStyleCnt="0"/>
      <dgm:spPr/>
    </dgm:pt>
    <dgm:pt modelId="{8E86F7FD-69C0-4528-ACCF-9243A4CC5466}" type="pres">
      <dgm:prSet presAssocID="{F6070AEE-093B-471D-942D-0AE23381602E}" presName="thinLine2b" presStyleLbl="callout" presStyleIdx="5" presStyleCnt="8"/>
      <dgm:spPr/>
    </dgm:pt>
    <dgm:pt modelId="{BEB92958-399D-4F9D-8FB3-DD7F562A23FB}" type="pres">
      <dgm:prSet presAssocID="{F6070AEE-093B-471D-942D-0AE23381602E}" presName="vertSpace2b" presStyleCnt="0"/>
      <dgm:spPr/>
    </dgm:pt>
    <dgm:pt modelId="{D40A5267-74E2-4AA2-8F8E-E15C1F6AB1EF}" type="pres">
      <dgm:prSet presAssocID="{26C689FA-C995-4A8C-8457-53083392AE52}" presName="horz2" presStyleCnt="0"/>
      <dgm:spPr/>
    </dgm:pt>
    <dgm:pt modelId="{C3551799-96B4-46C5-9D43-057127F6A34D}" type="pres">
      <dgm:prSet presAssocID="{26C689FA-C995-4A8C-8457-53083392AE52}" presName="horzSpace2" presStyleCnt="0"/>
      <dgm:spPr/>
    </dgm:pt>
    <dgm:pt modelId="{1C0586B8-29D1-42D3-8B7F-5FCD0133FBC1}" type="pres">
      <dgm:prSet presAssocID="{26C689FA-C995-4A8C-8457-53083392AE52}" presName="tx2" presStyleLbl="revTx" presStyleIdx="7" presStyleCnt="9"/>
      <dgm:spPr/>
    </dgm:pt>
    <dgm:pt modelId="{96A6B945-CA35-494C-B92D-8AD62FACA19D}" type="pres">
      <dgm:prSet presAssocID="{26C689FA-C995-4A8C-8457-53083392AE52}" presName="vert2" presStyleCnt="0"/>
      <dgm:spPr/>
    </dgm:pt>
    <dgm:pt modelId="{66FE096C-453B-43F6-87F7-85E5881B092A}" type="pres">
      <dgm:prSet presAssocID="{26C689FA-C995-4A8C-8457-53083392AE52}" presName="thinLine2b" presStyleLbl="callout" presStyleIdx="6" presStyleCnt="8"/>
      <dgm:spPr/>
    </dgm:pt>
    <dgm:pt modelId="{53A7FB26-40EA-4C78-B2F6-7EBDECD32FDD}" type="pres">
      <dgm:prSet presAssocID="{26C689FA-C995-4A8C-8457-53083392AE52}" presName="vertSpace2b" presStyleCnt="0"/>
      <dgm:spPr/>
    </dgm:pt>
    <dgm:pt modelId="{FD122878-5F5E-4484-B73B-8981AE1CFC83}" type="pres">
      <dgm:prSet presAssocID="{3D5717E1-181D-4872-8FE9-E8302DBC879F}" presName="horz2" presStyleCnt="0"/>
      <dgm:spPr/>
    </dgm:pt>
    <dgm:pt modelId="{8DC00E72-6F4F-4727-9906-1F87349B34EE}" type="pres">
      <dgm:prSet presAssocID="{3D5717E1-181D-4872-8FE9-E8302DBC879F}" presName="horzSpace2" presStyleCnt="0"/>
      <dgm:spPr/>
    </dgm:pt>
    <dgm:pt modelId="{F364791B-30C9-4F19-A539-8AC769AB508A}" type="pres">
      <dgm:prSet presAssocID="{3D5717E1-181D-4872-8FE9-E8302DBC879F}" presName="tx2" presStyleLbl="revTx" presStyleIdx="8" presStyleCnt="9"/>
      <dgm:spPr/>
    </dgm:pt>
    <dgm:pt modelId="{D45289EA-4C41-4D7E-803F-63BA2896FEE4}" type="pres">
      <dgm:prSet presAssocID="{3D5717E1-181D-4872-8FE9-E8302DBC879F}" presName="vert2" presStyleCnt="0"/>
      <dgm:spPr/>
    </dgm:pt>
    <dgm:pt modelId="{405AD0C0-6106-4C5A-88FC-8361A9CF5A0E}" type="pres">
      <dgm:prSet presAssocID="{3D5717E1-181D-4872-8FE9-E8302DBC879F}" presName="thinLine2b" presStyleLbl="callout" presStyleIdx="7" presStyleCnt="8"/>
      <dgm:spPr/>
    </dgm:pt>
    <dgm:pt modelId="{A81EFAF4-3E27-4327-BC17-B20EAFD65DC5}" type="pres">
      <dgm:prSet presAssocID="{3D5717E1-181D-4872-8FE9-E8302DBC879F}" presName="vertSpace2b" presStyleCnt="0"/>
      <dgm:spPr/>
    </dgm:pt>
  </dgm:ptLst>
  <dgm:cxnLst>
    <dgm:cxn modelId="{4593D001-6291-4E5F-922D-67814EDEC171}" type="presOf" srcId="{A5232944-DBBA-4B5E-94B4-45D10E3E298C}" destId="{53F5D8F3-38B0-41F7-B96A-EDB89730B407}" srcOrd="0" destOrd="0" presId="urn:microsoft.com/office/officeart/2008/layout/LinedList"/>
    <dgm:cxn modelId="{12A5D10D-2C5B-411A-8E59-CC2A0E337CDC}" type="presOf" srcId="{020D8DF0-37B9-4CC1-B543-60CCEDEDC8EC}" destId="{5D4E471D-258D-4E89-8303-2C171C41A159}" srcOrd="0" destOrd="0" presId="urn:microsoft.com/office/officeart/2008/layout/LinedList"/>
    <dgm:cxn modelId="{4FA2EE11-0176-4DEB-9ABF-4C2AC1721830}" type="presOf" srcId="{F6070AEE-093B-471D-942D-0AE23381602E}" destId="{80EEB307-E316-46F0-835D-F0ED2DDF7C15}" srcOrd="0" destOrd="0" presId="urn:microsoft.com/office/officeart/2008/layout/LinedList"/>
    <dgm:cxn modelId="{2CBDD618-7E89-4E29-8A7A-1E1C0F8F036D}" type="presOf" srcId="{9F05821F-04FE-4EE7-8817-685F19C7A538}" destId="{3E9268DC-5B45-4776-9AE4-83C727E61453}" srcOrd="0" destOrd="0" presId="urn:microsoft.com/office/officeart/2008/layout/LinedList"/>
    <dgm:cxn modelId="{9A206B28-8898-4AC4-BBFE-BAE1651AD94E}" type="presOf" srcId="{26C689FA-C995-4A8C-8457-53083392AE52}" destId="{1C0586B8-29D1-42D3-8B7F-5FCD0133FBC1}" srcOrd="0" destOrd="0" presId="urn:microsoft.com/office/officeart/2008/layout/LinedList"/>
    <dgm:cxn modelId="{6EF2FF29-C93B-40AF-A147-76539454BBE9}" type="presOf" srcId="{3D5717E1-181D-4872-8FE9-E8302DBC879F}" destId="{F364791B-30C9-4F19-A539-8AC769AB508A}" srcOrd="0" destOrd="0" presId="urn:microsoft.com/office/officeart/2008/layout/LinedList"/>
    <dgm:cxn modelId="{941D2C3E-3081-4DA0-AF7D-6ED6A9068C65}" srcId="{CF3EAE92-02B0-46FD-B4D4-E32E9D7DFB43}" destId="{9F05821F-04FE-4EE7-8817-685F19C7A538}" srcOrd="1" destOrd="0" parTransId="{8CA76504-1AF5-451A-907E-0006AA5BD37D}" sibTransId="{D4E6E3FB-87A3-401E-831D-0540F5D06DA5}"/>
    <dgm:cxn modelId="{6F8F6245-2041-4478-AB62-A55AC447065C}" srcId="{CF3EAE92-02B0-46FD-B4D4-E32E9D7DFB43}" destId="{3D5717E1-181D-4872-8FE9-E8302DBC879F}" srcOrd="7" destOrd="0" parTransId="{E9AE57E2-41C8-4471-A052-B623C276AABB}" sibTransId="{5C273DC2-C537-4D4B-9732-B7172437E004}"/>
    <dgm:cxn modelId="{E1598A80-340F-4DF7-9082-5E20174B0E59}" srcId="{CF3EAE92-02B0-46FD-B4D4-E32E9D7DFB43}" destId="{020D8DF0-37B9-4CC1-B543-60CCEDEDC8EC}" srcOrd="0" destOrd="0" parTransId="{9CDB8486-D88E-4024-9893-6AAD7FA0BAD6}" sibTransId="{EEF80701-A517-472A-B4AF-5C716A02E0D9}"/>
    <dgm:cxn modelId="{EAB2D28D-A41C-4FA0-B2A5-BF58BF08309C}" srcId="{97B0B4A1-6598-4C92-93EA-4BA0C6999913}" destId="{CF3EAE92-02B0-46FD-B4D4-E32E9D7DFB43}" srcOrd="0" destOrd="0" parTransId="{C43279A7-4834-421D-B302-C401CADA61B9}" sibTransId="{47F4390B-0AC3-4CE6-A30B-2484C05474B8}"/>
    <dgm:cxn modelId="{FB8DF596-2879-49BA-85D8-A2D76589DFF7}" type="presOf" srcId="{CF3EAE92-02B0-46FD-B4D4-E32E9D7DFB43}" destId="{938500E9-726F-4359-A54F-250D0486973B}" srcOrd="0" destOrd="0" presId="urn:microsoft.com/office/officeart/2008/layout/LinedList"/>
    <dgm:cxn modelId="{6F98849E-8705-472B-889C-B908C0794E3D}" srcId="{CF3EAE92-02B0-46FD-B4D4-E32E9D7DFB43}" destId="{26C689FA-C995-4A8C-8457-53083392AE52}" srcOrd="6" destOrd="0" parTransId="{5F7D28D8-2E46-4047-8C6E-EDA585932C9E}" sibTransId="{169D4B2E-A9D0-4DED-9005-2785B35D9376}"/>
    <dgm:cxn modelId="{8FC71CA5-88A1-425D-8264-2B25B643BB6F}" type="presOf" srcId="{97B0B4A1-6598-4C92-93EA-4BA0C6999913}" destId="{8C955FE8-E7A5-4485-88F1-FFE610335B7A}" srcOrd="0" destOrd="0" presId="urn:microsoft.com/office/officeart/2008/layout/LinedList"/>
    <dgm:cxn modelId="{CE1873B1-5DEE-4CD1-A014-F5E8B3DE5657}" srcId="{CF3EAE92-02B0-46FD-B4D4-E32E9D7DFB43}" destId="{F6070AEE-093B-471D-942D-0AE23381602E}" srcOrd="5" destOrd="0" parTransId="{43C194CA-FDA2-41D2-8227-4B3DCD8B0F49}" sibTransId="{B2E7A200-F75C-418B-8AD9-64B1C6B924D7}"/>
    <dgm:cxn modelId="{D6AB2BBD-7FB4-4FC0-9CEF-62F59AD6EFD7}" srcId="{CF3EAE92-02B0-46FD-B4D4-E32E9D7DFB43}" destId="{086C1AF4-0AF1-48E9-B93A-325FB8CD2266}" srcOrd="4" destOrd="0" parTransId="{3E3168DF-BA3A-41F5-AA63-A97E33BB1573}" sibTransId="{A9D136F0-C0B9-4916-8FE0-25020238273D}"/>
    <dgm:cxn modelId="{02F30AE6-12F9-43D7-9692-03318B8DDC58}" type="presOf" srcId="{086C1AF4-0AF1-48E9-B93A-325FB8CD2266}" destId="{93D93BC2-AEC1-4A18-92A1-C22970174D9A}" srcOrd="0" destOrd="0" presId="urn:microsoft.com/office/officeart/2008/layout/LinedList"/>
    <dgm:cxn modelId="{9F0592EF-22E5-4FD5-84FB-C7467BDF65FB}" srcId="{CF3EAE92-02B0-46FD-B4D4-E32E9D7DFB43}" destId="{A5232944-DBBA-4B5E-94B4-45D10E3E298C}" srcOrd="2" destOrd="0" parTransId="{0C406F57-FA97-4DD6-AB4E-EBE141FA8F48}" sibTransId="{4935B154-0DD3-4AAF-89D0-2BC9FEBFE0E7}"/>
    <dgm:cxn modelId="{FA8D08F1-FA6B-4421-9535-6E1E55A247EC}" type="presOf" srcId="{65F99EF2-B8D8-46FE-9C67-D4D8FD9D4A57}" destId="{6D37169F-9DCA-4FC0-A038-FFB000580E5A}" srcOrd="0" destOrd="0" presId="urn:microsoft.com/office/officeart/2008/layout/LinedList"/>
    <dgm:cxn modelId="{5B17B2F6-E47B-4BCF-91F6-5AB66F755D70}" srcId="{CF3EAE92-02B0-46FD-B4D4-E32E9D7DFB43}" destId="{65F99EF2-B8D8-46FE-9C67-D4D8FD9D4A57}" srcOrd="3" destOrd="0" parTransId="{7F9C4870-0EF4-4580-9054-396A990A4C17}" sibTransId="{A67F1987-461A-4237-935C-38542A918492}"/>
    <dgm:cxn modelId="{E955F5C1-E2F0-4C67-8FDF-94C43FD70481}" type="presParOf" srcId="{8C955FE8-E7A5-4485-88F1-FFE610335B7A}" destId="{0E1A8992-F6B5-4461-87A0-08005A2B3D61}" srcOrd="0" destOrd="0" presId="urn:microsoft.com/office/officeart/2008/layout/LinedList"/>
    <dgm:cxn modelId="{7F9458BF-5A53-4626-88C3-DDD7D45B1C01}" type="presParOf" srcId="{8C955FE8-E7A5-4485-88F1-FFE610335B7A}" destId="{778C38D1-4E83-482F-89D7-444810E65FCF}" srcOrd="1" destOrd="0" presId="urn:microsoft.com/office/officeart/2008/layout/LinedList"/>
    <dgm:cxn modelId="{9FA34324-7DAC-4398-876B-ABEEE96C87E9}" type="presParOf" srcId="{778C38D1-4E83-482F-89D7-444810E65FCF}" destId="{938500E9-726F-4359-A54F-250D0486973B}" srcOrd="0" destOrd="0" presId="urn:microsoft.com/office/officeart/2008/layout/LinedList"/>
    <dgm:cxn modelId="{8558E31C-7155-48D1-B7F6-775A55C89204}" type="presParOf" srcId="{778C38D1-4E83-482F-89D7-444810E65FCF}" destId="{3553BFF4-AF27-452B-ACE6-30095E041BBD}" srcOrd="1" destOrd="0" presId="urn:microsoft.com/office/officeart/2008/layout/LinedList"/>
    <dgm:cxn modelId="{9CEA6930-060F-4077-8A00-44A955E22CA0}" type="presParOf" srcId="{3553BFF4-AF27-452B-ACE6-30095E041BBD}" destId="{5080736A-CF22-465A-8AA3-A63991CBA9A6}" srcOrd="0" destOrd="0" presId="urn:microsoft.com/office/officeart/2008/layout/LinedList"/>
    <dgm:cxn modelId="{6BC36951-5025-4E5A-97E8-0DB5E0F26F05}" type="presParOf" srcId="{3553BFF4-AF27-452B-ACE6-30095E041BBD}" destId="{5CB89F66-6282-40DF-9EC1-401C293DBF6D}" srcOrd="1" destOrd="0" presId="urn:microsoft.com/office/officeart/2008/layout/LinedList"/>
    <dgm:cxn modelId="{0E6986B4-B777-4FE2-B43C-14A89FF11909}" type="presParOf" srcId="{5CB89F66-6282-40DF-9EC1-401C293DBF6D}" destId="{072559DA-76BB-42CC-B276-369296C08E80}" srcOrd="0" destOrd="0" presId="urn:microsoft.com/office/officeart/2008/layout/LinedList"/>
    <dgm:cxn modelId="{80B63933-1BCC-4DF6-8DA7-D2FE37C194B3}" type="presParOf" srcId="{5CB89F66-6282-40DF-9EC1-401C293DBF6D}" destId="{5D4E471D-258D-4E89-8303-2C171C41A159}" srcOrd="1" destOrd="0" presId="urn:microsoft.com/office/officeart/2008/layout/LinedList"/>
    <dgm:cxn modelId="{38A27036-2FDD-4220-8873-2CD0C63E5383}" type="presParOf" srcId="{5CB89F66-6282-40DF-9EC1-401C293DBF6D}" destId="{654FB903-F1FB-4CF5-BD0D-9285C4DCF3B8}" srcOrd="2" destOrd="0" presId="urn:microsoft.com/office/officeart/2008/layout/LinedList"/>
    <dgm:cxn modelId="{91362959-18A0-40E9-8EAE-C448EEC549B1}" type="presParOf" srcId="{3553BFF4-AF27-452B-ACE6-30095E041BBD}" destId="{7BAE8931-6758-47CD-A670-4E265DBC4320}" srcOrd="2" destOrd="0" presId="urn:microsoft.com/office/officeart/2008/layout/LinedList"/>
    <dgm:cxn modelId="{FB52D7E8-E05B-4629-A0FA-B36D32CBA3A2}" type="presParOf" srcId="{3553BFF4-AF27-452B-ACE6-30095E041BBD}" destId="{C3616843-52B5-4BA7-BC17-65907399CBF3}" srcOrd="3" destOrd="0" presId="urn:microsoft.com/office/officeart/2008/layout/LinedList"/>
    <dgm:cxn modelId="{93EEA6E7-6DB8-4C43-8A45-130ADAFD2A51}" type="presParOf" srcId="{3553BFF4-AF27-452B-ACE6-30095E041BBD}" destId="{5777E0D9-F34C-469B-8AC2-EECA582B7374}" srcOrd="4" destOrd="0" presId="urn:microsoft.com/office/officeart/2008/layout/LinedList"/>
    <dgm:cxn modelId="{A8EB773C-650F-42D3-AB75-5970D3F3FE18}" type="presParOf" srcId="{5777E0D9-F34C-469B-8AC2-EECA582B7374}" destId="{4F254B8D-013D-406E-B75B-7FA94969C0D2}" srcOrd="0" destOrd="0" presId="urn:microsoft.com/office/officeart/2008/layout/LinedList"/>
    <dgm:cxn modelId="{7FAFFA05-70EF-4D9A-B591-592490EAF5B7}" type="presParOf" srcId="{5777E0D9-F34C-469B-8AC2-EECA582B7374}" destId="{3E9268DC-5B45-4776-9AE4-83C727E61453}" srcOrd="1" destOrd="0" presId="urn:microsoft.com/office/officeart/2008/layout/LinedList"/>
    <dgm:cxn modelId="{4A77042E-D1DE-4174-ADF3-04AC2CFFACF7}" type="presParOf" srcId="{5777E0D9-F34C-469B-8AC2-EECA582B7374}" destId="{1C9EA926-5AB4-4E1B-9DE8-1AC62596F5B4}" srcOrd="2" destOrd="0" presId="urn:microsoft.com/office/officeart/2008/layout/LinedList"/>
    <dgm:cxn modelId="{F8DBBB7C-FCD7-4F48-961C-8EB876227195}" type="presParOf" srcId="{3553BFF4-AF27-452B-ACE6-30095E041BBD}" destId="{39F1A6A5-A05B-4718-B29A-9270313D20D0}" srcOrd="5" destOrd="0" presId="urn:microsoft.com/office/officeart/2008/layout/LinedList"/>
    <dgm:cxn modelId="{26FCF009-BB98-48C2-A187-EF600A607B9D}" type="presParOf" srcId="{3553BFF4-AF27-452B-ACE6-30095E041BBD}" destId="{D72CC40F-C332-457A-BFAD-16B8BBC4046B}" srcOrd="6" destOrd="0" presId="urn:microsoft.com/office/officeart/2008/layout/LinedList"/>
    <dgm:cxn modelId="{BCE77696-6E5D-4EF0-B4D5-E5BEF248D360}" type="presParOf" srcId="{3553BFF4-AF27-452B-ACE6-30095E041BBD}" destId="{6CA9B5B9-BD9F-4B8F-B3CD-622F4231FBFB}" srcOrd="7" destOrd="0" presId="urn:microsoft.com/office/officeart/2008/layout/LinedList"/>
    <dgm:cxn modelId="{49700839-8094-49FB-BB38-79FCD8F0E6D8}" type="presParOf" srcId="{6CA9B5B9-BD9F-4B8F-B3CD-622F4231FBFB}" destId="{080930BA-7EFD-4D8B-982D-18BDDB8E0D06}" srcOrd="0" destOrd="0" presId="urn:microsoft.com/office/officeart/2008/layout/LinedList"/>
    <dgm:cxn modelId="{7426E1E0-3FD6-4B57-A932-0461AE020891}" type="presParOf" srcId="{6CA9B5B9-BD9F-4B8F-B3CD-622F4231FBFB}" destId="{53F5D8F3-38B0-41F7-B96A-EDB89730B407}" srcOrd="1" destOrd="0" presId="urn:microsoft.com/office/officeart/2008/layout/LinedList"/>
    <dgm:cxn modelId="{83B49468-C373-43AA-A44F-7D041E68EFA0}" type="presParOf" srcId="{6CA9B5B9-BD9F-4B8F-B3CD-622F4231FBFB}" destId="{2EB4891C-9C8E-4681-BD45-8CF85EA8017D}" srcOrd="2" destOrd="0" presId="urn:microsoft.com/office/officeart/2008/layout/LinedList"/>
    <dgm:cxn modelId="{4C5E589F-0569-43DA-AA83-F8F92C230231}" type="presParOf" srcId="{3553BFF4-AF27-452B-ACE6-30095E041BBD}" destId="{4C7E5A6F-B7C3-446F-855B-CBC421750325}" srcOrd="8" destOrd="0" presId="urn:microsoft.com/office/officeart/2008/layout/LinedList"/>
    <dgm:cxn modelId="{F390B2F2-B667-4274-BB70-4DED805C6D07}" type="presParOf" srcId="{3553BFF4-AF27-452B-ACE6-30095E041BBD}" destId="{044D4629-1F8D-4BE2-A466-FEB9C84F8DCE}" srcOrd="9" destOrd="0" presId="urn:microsoft.com/office/officeart/2008/layout/LinedList"/>
    <dgm:cxn modelId="{99E4BBA3-BCDE-4FBB-BA9A-639F70FAF0AF}" type="presParOf" srcId="{3553BFF4-AF27-452B-ACE6-30095E041BBD}" destId="{94CB8D79-6AEA-4CD7-8463-92D429585C84}" srcOrd="10" destOrd="0" presId="urn:microsoft.com/office/officeart/2008/layout/LinedList"/>
    <dgm:cxn modelId="{22DC9308-186A-4266-B150-15813D524C98}" type="presParOf" srcId="{94CB8D79-6AEA-4CD7-8463-92D429585C84}" destId="{7F2F6957-5266-4215-935B-EC095A80FF1A}" srcOrd="0" destOrd="0" presId="urn:microsoft.com/office/officeart/2008/layout/LinedList"/>
    <dgm:cxn modelId="{5F7605D6-AB81-4539-83B0-5415DC1754CA}" type="presParOf" srcId="{94CB8D79-6AEA-4CD7-8463-92D429585C84}" destId="{6D37169F-9DCA-4FC0-A038-FFB000580E5A}" srcOrd="1" destOrd="0" presId="urn:microsoft.com/office/officeart/2008/layout/LinedList"/>
    <dgm:cxn modelId="{40C410F3-DC4B-441C-B6DF-D2C49A6EE607}" type="presParOf" srcId="{94CB8D79-6AEA-4CD7-8463-92D429585C84}" destId="{D8E48EB7-281B-449C-A5F1-0D3AAF0915F0}" srcOrd="2" destOrd="0" presId="urn:microsoft.com/office/officeart/2008/layout/LinedList"/>
    <dgm:cxn modelId="{6CB604D6-F960-4601-8765-2AC1FC066BE4}" type="presParOf" srcId="{3553BFF4-AF27-452B-ACE6-30095E041BBD}" destId="{475166CF-C5D2-450E-A234-43948AAEBD8B}" srcOrd="11" destOrd="0" presId="urn:microsoft.com/office/officeart/2008/layout/LinedList"/>
    <dgm:cxn modelId="{0E8479B8-A7D6-4B51-BF56-E5461BFA2D26}" type="presParOf" srcId="{3553BFF4-AF27-452B-ACE6-30095E041BBD}" destId="{0D1971DF-4B88-477B-BB6C-DF2CBA4E7CB6}" srcOrd="12" destOrd="0" presId="urn:microsoft.com/office/officeart/2008/layout/LinedList"/>
    <dgm:cxn modelId="{F63EB4E9-24BE-4AF9-B7A3-F47332C1FFC2}" type="presParOf" srcId="{3553BFF4-AF27-452B-ACE6-30095E041BBD}" destId="{0F1E2D9F-0B25-4254-B15E-02D757036940}" srcOrd="13" destOrd="0" presId="urn:microsoft.com/office/officeart/2008/layout/LinedList"/>
    <dgm:cxn modelId="{03640820-E7A7-4517-AA92-845110C051D2}" type="presParOf" srcId="{0F1E2D9F-0B25-4254-B15E-02D757036940}" destId="{DCC82FEE-69EA-4BFE-A6D8-9984728A583D}" srcOrd="0" destOrd="0" presId="urn:microsoft.com/office/officeart/2008/layout/LinedList"/>
    <dgm:cxn modelId="{9D4EF61F-2687-469D-AD2A-6E4C3FCA2E44}" type="presParOf" srcId="{0F1E2D9F-0B25-4254-B15E-02D757036940}" destId="{93D93BC2-AEC1-4A18-92A1-C22970174D9A}" srcOrd="1" destOrd="0" presId="urn:microsoft.com/office/officeart/2008/layout/LinedList"/>
    <dgm:cxn modelId="{C8F9BBD6-D7B0-4E4D-8EED-485DA8153F1C}" type="presParOf" srcId="{0F1E2D9F-0B25-4254-B15E-02D757036940}" destId="{651CEDB6-7369-4827-9D8A-F185650C669E}" srcOrd="2" destOrd="0" presId="urn:microsoft.com/office/officeart/2008/layout/LinedList"/>
    <dgm:cxn modelId="{194C9F41-FBBD-4CBC-AC6A-F8AF24C082C1}" type="presParOf" srcId="{3553BFF4-AF27-452B-ACE6-30095E041BBD}" destId="{0A77DD5B-2B7F-476D-A826-BF24199E7EC0}" srcOrd="14" destOrd="0" presId="urn:microsoft.com/office/officeart/2008/layout/LinedList"/>
    <dgm:cxn modelId="{9C9CE615-CCE9-4656-A740-59062D0E2A79}" type="presParOf" srcId="{3553BFF4-AF27-452B-ACE6-30095E041BBD}" destId="{FB1E1047-D38B-42E9-8D65-6B3A0FB71A11}" srcOrd="15" destOrd="0" presId="urn:microsoft.com/office/officeart/2008/layout/LinedList"/>
    <dgm:cxn modelId="{FD9206C3-AD59-432B-8EBC-12001FB9EEC1}" type="presParOf" srcId="{3553BFF4-AF27-452B-ACE6-30095E041BBD}" destId="{796F5865-43FA-4BA2-B6BF-2D88C383080F}" srcOrd="16" destOrd="0" presId="urn:microsoft.com/office/officeart/2008/layout/LinedList"/>
    <dgm:cxn modelId="{45D97D05-B6B9-470A-B0E9-B09ED44A3A05}" type="presParOf" srcId="{796F5865-43FA-4BA2-B6BF-2D88C383080F}" destId="{87580241-46F7-4233-B4F0-81225B3A8CFC}" srcOrd="0" destOrd="0" presId="urn:microsoft.com/office/officeart/2008/layout/LinedList"/>
    <dgm:cxn modelId="{49E8D707-637B-4269-9EEC-93F1387600FD}" type="presParOf" srcId="{796F5865-43FA-4BA2-B6BF-2D88C383080F}" destId="{80EEB307-E316-46F0-835D-F0ED2DDF7C15}" srcOrd="1" destOrd="0" presId="urn:microsoft.com/office/officeart/2008/layout/LinedList"/>
    <dgm:cxn modelId="{1BBDDAD5-22F5-419C-9114-195CCD488B80}" type="presParOf" srcId="{796F5865-43FA-4BA2-B6BF-2D88C383080F}" destId="{CB2E8CB4-C3CC-44AF-875B-401B9656878E}" srcOrd="2" destOrd="0" presId="urn:microsoft.com/office/officeart/2008/layout/LinedList"/>
    <dgm:cxn modelId="{8C9A96AA-5905-4E6C-9789-FC47FC9771CC}" type="presParOf" srcId="{3553BFF4-AF27-452B-ACE6-30095E041BBD}" destId="{8E86F7FD-69C0-4528-ACCF-9243A4CC5466}" srcOrd="17" destOrd="0" presId="urn:microsoft.com/office/officeart/2008/layout/LinedList"/>
    <dgm:cxn modelId="{1D92821C-D268-400C-9D56-3E730188D550}" type="presParOf" srcId="{3553BFF4-AF27-452B-ACE6-30095E041BBD}" destId="{BEB92958-399D-4F9D-8FB3-DD7F562A23FB}" srcOrd="18" destOrd="0" presId="urn:microsoft.com/office/officeart/2008/layout/LinedList"/>
    <dgm:cxn modelId="{9FAD46EB-60C1-4D8C-AE20-60998459B76A}" type="presParOf" srcId="{3553BFF4-AF27-452B-ACE6-30095E041BBD}" destId="{D40A5267-74E2-4AA2-8F8E-E15C1F6AB1EF}" srcOrd="19" destOrd="0" presId="urn:microsoft.com/office/officeart/2008/layout/LinedList"/>
    <dgm:cxn modelId="{898096C5-5E7D-4508-8CC9-2F194D46FC0D}" type="presParOf" srcId="{D40A5267-74E2-4AA2-8F8E-E15C1F6AB1EF}" destId="{C3551799-96B4-46C5-9D43-057127F6A34D}" srcOrd="0" destOrd="0" presId="urn:microsoft.com/office/officeart/2008/layout/LinedList"/>
    <dgm:cxn modelId="{605E5DAD-7F7C-4C12-9038-737159357398}" type="presParOf" srcId="{D40A5267-74E2-4AA2-8F8E-E15C1F6AB1EF}" destId="{1C0586B8-29D1-42D3-8B7F-5FCD0133FBC1}" srcOrd="1" destOrd="0" presId="urn:microsoft.com/office/officeart/2008/layout/LinedList"/>
    <dgm:cxn modelId="{D046C8E7-F4E3-4A4E-B48E-F24BC2156EA6}" type="presParOf" srcId="{D40A5267-74E2-4AA2-8F8E-E15C1F6AB1EF}" destId="{96A6B945-CA35-494C-B92D-8AD62FACA19D}" srcOrd="2" destOrd="0" presId="urn:microsoft.com/office/officeart/2008/layout/LinedList"/>
    <dgm:cxn modelId="{3352FDC5-2AD6-4295-BB8E-4BDD1553F390}" type="presParOf" srcId="{3553BFF4-AF27-452B-ACE6-30095E041BBD}" destId="{66FE096C-453B-43F6-87F7-85E5881B092A}" srcOrd="20" destOrd="0" presId="urn:microsoft.com/office/officeart/2008/layout/LinedList"/>
    <dgm:cxn modelId="{3285EBE0-BC54-4E2C-AF28-EC48D37FAD4F}" type="presParOf" srcId="{3553BFF4-AF27-452B-ACE6-30095E041BBD}" destId="{53A7FB26-40EA-4C78-B2F6-7EBDECD32FDD}" srcOrd="21" destOrd="0" presId="urn:microsoft.com/office/officeart/2008/layout/LinedList"/>
    <dgm:cxn modelId="{EBFCCBCC-79F3-4FAC-9138-C106740B61FE}" type="presParOf" srcId="{3553BFF4-AF27-452B-ACE6-30095E041BBD}" destId="{FD122878-5F5E-4484-B73B-8981AE1CFC83}" srcOrd="22" destOrd="0" presId="urn:microsoft.com/office/officeart/2008/layout/LinedList"/>
    <dgm:cxn modelId="{E1F4DA49-98D9-474C-9859-1DCDF51B40BA}" type="presParOf" srcId="{FD122878-5F5E-4484-B73B-8981AE1CFC83}" destId="{8DC00E72-6F4F-4727-9906-1F87349B34EE}" srcOrd="0" destOrd="0" presId="urn:microsoft.com/office/officeart/2008/layout/LinedList"/>
    <dgm:cxn modelId="{C03B1794-7349-40B1-8C81-AB3F9C7413BE}" type="presParOf" srcId="{FD122878-5F5E-4484-B73B-8981AE1CFC83}" destId="{F364791B-30C9-4F19-A539-8AC769AB508A}" srcOrd="1" destOrd="0" presId="urn:microsoft.com/office/officeart/2008/layout/LinedList"/>
    <dgm:cxn modelId="{7CE7F406-FF9D-47ED-85BC-02378D59E8AA}" type="presParOf" srcId="{FD122878-5F5E-4484-B73B-8981AE1CFC83}" destId="{D45289EA-4C41-4D7E-803F-63BA2896FEE4}" srcOrd="2" destOrd="0" presId="urn:microsoft.com/office/officeart/2008/layout/LinedList"/>
    <dgm:cxn modelId="{F9B8FC0A-BC6F-4071-B844-99CC69D9E0DA}" type="presParOf" srcId="{3553BFF4-AF27-452B-ACE6-30095E041BBD}" destId="{405AD0C0-6106-4C5A-88FC-8361A9CF5A0E}" srcOrd="23" destOrd="0" presId="urn:microsoft.com/office/officeart/2008/layout/LinedList"/>
    <dgm:cxn modelId="{52FFCD08-941E-4EEA-8E4C-4E49F9F234DA}" type="presParOf" srcId="{3553BFF4-AF27-452B-ACE6-30095E041BBD}" destId="{A81EFAF4-3E27-4327-BC17-B20EAFD65DC5}" srcOrd="24"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5658141-6E52-47B4-B888-4473F42AE9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C7ADBCE-5774-4615-8F25-42649A031D5B}">
      <dgm:prSet custT="1"/>
      <dgm:spPr>
        <a:solidFill>
          <a:srgbClr val="002060"/>
        </a:solidFill>
      </dgm:spPr>
      <dgm:t>
        <a:bodyPr/>
        <a:lstStyle/>
        <a:p>
          <a:pPr algn="ctr" rtl="0"/>
          <a:r>
            <a:rPr lang="uz-Cyrl-UZ" sz="2400" b="1">
              <a:latin typeface="Times New Roman" panose="02020603050405020304" pitchFamily="18" charset="0"/>
              <a:cs typeface="Times New Roman" panose="02020603050405020304" pitchFamily="18" charset="0"/>
            </a:rPr>
            <a:t>Манфаатлар тўқнашуви тўғрисидаги </a:t>
          </a:r>
          <a:br>
            <a:rPr lang="uz-Cyrl-UZ" sz="2400" b="1">
              <a:latin typeface="Times New Roman" panose="02020603050405020304" pitchFamily="18" charset="0"/>
              <a:cs typeface="Times New Roman" panose="02020603050405020304" pitchFamily="18" charset="0"/>
            </a:rPr>
          </a:br>
          <a:r>
            <a:rPr lang="uz-Cyrl-UZ" sz="2400" b="1">
              <a:latin typeface="Times New Roman" panose="02020603050405020304" pitchFamily="18" charset="0"/>
              <a:cs typeface="Times New Roman" panose="02020603050405020304" pitchFamily="18" charset="0"/>
            </a:rPr>
            <a:t>ахборотнинг ҳисобини юритиш</a:t>
          </a:r>
          <a:endParaRPr lang="ru-RU" sz="2400">
            <a:latin typeface="Times New Roman" panose="02020603050405020304" pitchFamily="18" charset="0"/>
            <a:cs typeface="Times New Roman" panose="02020603050405020304" pitchFamily="18" charset="0"/>
          </a:endParaRPr>
        </a:p>
      </dgm:t>
    </dgm:pt>
    <dgm:pt modelId="{1B881FB0-4BEE-4E2A-97FF-8A577D4A8BE8}" type="parTrans" cxnId="{49DA5599-C3AB-4C42-B649-6DABDDE1AD84}">
      <dgm:prSet/>
      <dgm:spPr/>
      <dgm:t>
        <a:bodyPr/>
        <a:lstStyle/>
        <a:p>
          <a:endParaRPr lang="ru-RU"/>
        </a:p>
      </dgm:t>
    </dgm:pt>
    <dgm:pt modelId="{8DE36044-040C-46F8-B8D2-3385FDBF0EBB}" type="sibTrans" cxnId="{49DA5599-C3AB-4C42-B649-6DABDDE1AD84}">
      <dgm:prSet/>
      <dgm:spPr/>
      <dgm:t>
        <a:bodyPr/>
        <a:lstStyle/>
        <a:p>
          <a:endParaRPr lang="ru-RU"/>
        </a:p>
      </dgm:t>
    </dgm:pt>
    <dgm:pt modelId="{71686DDC-89C6-4F22-A3AC-852E762BF04E}" type="pres">
      <dgm:prSet presAssocID="{05658141-6E52-47B4-B888-4473F42AE9C9}" presName="linear" presStyleCnt="0">
        <dgm:presLayoutVars>
          <dgm:animLvl val="lvl"/>
          <dgm:resizeHandles val="exact"/>
        </dgm:presLayoutVars>
      </dgm:prSet>
      <dgm:spPr/>
    </dgm:pt>
    <dgm:pt modelId="{7A18F619-3874-4137-8AAE-AFE4B8F0BF26}" type="pres">
      <dgm:prSet presAssocID="{3C7ADBCE-5774-4615-8F25-42649A031D5B}" presName="parentText" presStyleLbl="node1" presStyleIdx="0" presStyleCnt="1">
        <dgm:presLayoutVars>
          <dgm:chMax val="0"/>
          <dgm:bulletEnabled val="1"/>
        </dgm:presLayoutVars>
      </dgm:prSet>
      <dgm:spPr/>
    </dgm:pt>
  </dgm:ptLst>
  <dgm:cxnLst>
    <dgm:cxn modelId="{49DA5599-C3AB-4C42-B649-6DABDDE1AD84}" srcId="{05658141-6E52-47B4-B888-4473F42AE9C9}" destId="{3C7ADBCE-5774-4615-8F25-42649A031D5B}" srcOrd="0" destOrd="0" parTransId="{1B881FB0-4BEE-4E2A-97FF-8A577D4A8BE8}" sibTransId="{8DE36044-040C-46F8-B8D2-3385FDBF0EBB}"/>
    <dgm:cxn modelId="{896F83DC-D8E7-4FE8-9D37-4B29A25EE5AC}" type="presOf" srcId="{05658141-6E52-47B4-B888-4473F42AE9C9}" destId="{71686DDC-89C6-4F22-A3AC-852E762BF04E}" srcOrd="0" destOrd="0" presId="urn:microsoft.com/office/officeart/2005/8/layout/vList2"/>
    <dgm:cxn modelId="{F9A3EAF1-0D12-46A0-86AE-B1D688047DA0}" type="presOf" srcId="{3C7ADBCE-5774-4615-8F25-42649A031D5B}" destId="{7A18F619-3874-4137-8AAE-AFE4B8F0BF26}" srcOrd="0" destOrd="0" presId="urn:microsoft.com/office/officeart/2005/8/layout/vList2"/>
    <dgm:cxn modelId="{3C47477F-29D5-47EC-8386-9DCCB7DD836C}" type="presParOf" srcId="{71686DDC-89C6-4F22-A3AC-852E762BF04E}" destId="{7A18F619-3874-4137-8AAE-AFE4B8F0BF2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835C9D-B759-4544-8C5A-0ACACBD3085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FF903B5B-525A-4DFF-B56F-CA958D297F78}">
      <dgm:prSet custT="1"/>
      <dgm:spPr/>
      <dgm:t>
        <a:bodyPr/>
        <a:lstStyle/>
        <a:p>
          <a:pPr rtl="0"/>
          <a:r>
            <a:rPr lang="uz-Cyrl-UZ" sz="2800" dirty="0"/>
            <a:t>Асослар:</a:t>
          </a:r>
          <a:endParaRPr lang="ru-RU" sz="2800" dirty="0"/>
        </a:p>
      </dgm:t>
    </dgm:pt>
    <dgm:pt modelId="{205C6E09-DFD9-4286-A64F-88416D6BA036}" type="parTrans" cxnId="{6B235E4A-C80B-4357-B2A6-5D8A04AE4CE3}">
      <dgm:prSet/>
      <dgm:spPr/>
      <dgm:t>
        <a:bodyPr/>
        <a:lstStyle/>
        <a:p>
          <a:endParaRPr lang="ru-RU" sz="1600"/>
        </a:p>
      </dgm:t>
    </dgm:pt>
    <dgm:pt modelId="{5E36162A-EF56-4A57-8BF1-AFF9B7F015E3}" type="sibTrans" cxnId="{6B235E4A-C80B-4357-B2A6-5D8A04AE4CE3}">
      <dgm:prSet/>
      <dgm:spPr/>
      <dgm:t>
        <a:bodyPr/>
        <a:lstStyle/>
        <a:p>
          <a:endParaRPr lang="ru-RU" sz="1600"/>
        </a:p>
      </dgm:t>
    </dgm:pt>
    <dgm:pt modelId="{48D9F164-03E9-40B2-98D6-EBD6CF76335C}">
      <dgm:prSet custT="1"/>
      <dgm:spPr/>
      <dgm:t>
        <a:bodyPr/>
        <a:lstStyle/>
        <a:p>
          <a:pPr rtl="0"/>
          <a:r>
            <a:rPr lang="uz-Cyrl-UZ" sz="1600" dirty="0"/>
            <a:t>Ишга киришда тақдим этилган декларацияда мавжуд манфаатлар тўқнашуви аниқланганда;</a:t>
          </a:r>
          <a:endParaRPr lang="ru-RU" sz="1600" dirty="0"/>
        </a:p>
      </dgm:t>
    </dgm:pt>
    <dgm:pt modelId="{9C280DD0-2436-4471-8CBA-07F2297CA420}" type="parTrans" cxnId="{E66DACD3-73DB-420B-BA10-FD1EF3E9228A}">
      <dgm:prSet/>
      <dgm:spPr/>
      <dgm:t>
        <a:bodyPr/>
        <a:lstStyle/>
        <a:p>
          <a:endParaRPr lang="ru-RU" sz="1600"/>
        </a:p>
      </dgm:t>
    </dgm:pt>
    <dgm:pt modelId="{03527BCF-6E28-4A61-A1B7-9073393FDF60}" type="sibTrans" cxnId="{E66DACD3-73DB-420B-BA10-FD1EF3E9228A}">
      <dgm:prSet/>
      <dgm:spPr/>
      <dgm:t>
        <a:bodyPr/>
        <a:lstStyle/>
        <a:p>
          <a:endParaRPr lang="ru-RU" sz="1600"/>
        </a:p>
      </dgm:t>
    </dgm:pt>
    <dgm:pt modelId="{89012598-284B-46CC-B422-7B82BDBEAF7B}">
      <dgm:prSet custT="1"/>
      <dgm:spPr/>
      <dgm:t>
        <a:bodyPr/>
        <a:lstStyle/>
        <a:p>
          <a:pPr rtl="0"/>
          <a:r>
            <a:rPr lang="uz-Cyrl-UZ" sz="1600" dirty="0"/>
            <a:t>Бошқа ишга ўтказилган тақдирда ўзидаги мавжуд манфаатлар тўқнашуви тўғрисидаги ахборотни хабар қилганда;</a:t>
          </a:r>
          <a:endParaRPr lang="ru-RU" sz="1600" dirty="0"/>
        </a:p>
      </dgm:t>
    </dgm:pt>
    <dgm:pt modelId="{93D0FF1E-B6BC-422D-9C0D-4FA98913DA0D}" type="parTrans" cxnId="{01BE39EF-2D40-4F2E-A5BB-7746460F4F88}">
      <dgm:prSet/>
      <dgm:spPr/>
      <dgm:t>
        <a:bodyPr/>
        <a:lstStyle/>
        <a:p>
          <a:endParaRPr lang="ru-RU" sz="1600"/>
        </a:p>
      </dgm:t>
    </dgm:pt>
    <dgm:pt modelId="{C9CDD19A-F7CF-4BED-9FAC-27443D4A68B2}" type="sibTrans" cxnId="{01BE39EF-2D40-4F2E-A5BB-7746460F4F88}">
      <dgm:prSet/>
      <dgm:spPr/>
      <dgm:t>
        <a:bodyPr/>
        <a:lstStyle/>
        <a:p>
          <a:endParaRPr lang="ru-RU" sz="1600"/>
        </a:p>
      </dgm:t>
    </dgm:pt>
    <dgm:pt modelId="{3847E66F-E9DA-4E47-A6F2-2E48DF7E343A}">
      <dgm:prSet custT="1"/>
      <dgm:spPr/>
      <dgm:t>
        <a:bodyPr/>
        <a:lstStyle/>
        <a:p>
          <a:pPr rtl="0"/>
          <a:r>
            <a:rPr lang="uz-Cyrl-UZ" sz="1600" dirty="0"/>
            <a:t>Эҳтимолий манфаатлар тўқнашуви тўғрисидаги ҳар йилги декларацияда мавжуд манфаатлар тўқнашуви аниқланганда;</a:t>
          </a:r>
          <a:endParaRPr lang="ru-RU" sz="1600" dirty="0"/>
        </a:p>
      </dgm:t>
    </dgm:pt>
    <dgm:pt modelId="{D958340E-A49E-4047-8049-12D245C9420C}" type="parTrans" cxnId="{53AD173A-03FD-41C2-934A-593E751DB59C}">
      <dgm:prSet/>
      <dgm:spPr/>
      <dgm:t>
        <a:bodyPr/>
        <a:lstStyle/>
        <a:p>
          <a:endParaRPr lang="ru-RU" sz="1600"/>
        </a:p>
      </dgm:t>
    </dgm:pt>
    <dgm:pt modelId="{F71B5C7C-E784-4D56-8600-C0080B24EFD0}" type="sibTrans" cxnId="{53AD173A-03FD-41C2-934A-593E751DB59C}">
      <dgm:prSet/>
      <dgm:spPr/>
      <dgm:t>
        <a:bodyPr/>
        <a:lstStyle/>
        <a:p>
          <a:endParaRPr lang="ru-RU" sz="1600"/>
        </a:p>
      </dgm:t>
    </dgm:pt>
    <dgm:pt modelId="{B84ACD79-0E59-4052-8875-5BA5DBEA6CC8}">
      <dgm:prSet custT="1"/>
      <dgm:spPr/>
      <dgm:t>
        <a:bodyPr/>
        <a:lstStyle/>
        <a:p>
          <a:pPr rtl="0"/>
          <a:r>
            <a:rPr lang="uz-Cyrl-UZ" sz="1600" dirty="0"/>
            <a:t>мавжуд манфаатлар тўқнашуви тўғрисида хабарнома тақдим этилганда;</a:t>
          </a:r>
          <a:endParaRPr lang="ru-RU" sz="1600" dirty="0"/>
        </a:p>
      </dgm:t>
    </dgm:pt>
    <dgm:pt modelId="{1B88D35F-F40A-40EE-BFEF-A5122DEE5F81}" type="parTrans" cxnId="{221AB8EC-F7A7-43E3-8E74-F03A418622FB}">
      <dgm:prSet/>
      <dgm:spPr/>
      <dgm:t>
        <a:bodyPr/>
        <a:lstStyle/>
        <a:p>
          <a:endParaRPr lang="ru-RU" sz="1600"/>
        </a:p>
      </dgm:t>
    </dgm:pt>
    <dgm:pt modelId="{AC98ACC7-6F6C-4382-9716-735CC736383D}" type="sibTrans" cxnId="{221AB8EC-F7A7-43E3-8E74-F03A418622FB}">
      <dgm:prSet/>
      <dgm:spPr/>
      <dgm:t>
        <a:bodyPr/>
        <a:lstStyle/>
        <a:p>
          <a:endParaRPr lang="ru-RU" sz="1600"/>
        </a:p>
      </dgm:t>
    </dgm:pt>
    <dgm:pt modelId="{6AC8440C-C3D6-4967-A86F-482ECA214825}">
      <dgm:prSet custT="1"/>
      <dgm:spPr/>
      <dgm:t>
        <a:bodyPr/>
        <a:lstStyle/>
        <a:p>
          <a:pPr rtl="0"/>
          <a:r>
            <a:rPr lang="uz-Cyrl-UZ" sz="1600" dirty="0"/>
            <a:t>расмий электрон маълумотлар базалари орқали манфаатлар тўқнашуви аниқланганда;</a:t>
          </a:r>
          <a:endParaRPr lang="ru-RU" sz="1600" dirty="0"/>
        </a:p>
      </dgm:t>
    </dgm:pt>
    <dgm:pt modelId="{A58742DE-9957-44A2-9385-502A74C87B2C}" type="parTrans" cxnId="{9385415A-858B-4FAB-9E70-5B5F187FE4F2}">
      <dgm:prSet/>
      <dgm:spPr/>
      <dgm:t>
        <a:bodyPr/>
        <a:lstStyle/>
        <a:p>
          <a:endParaRPr lang="ru-RU" sz="1600"/>
        </a:p>
      </dgm:t>
    </dgm:pt>
    <dgm:pt modelId="{71867022-1392-4BE5-A05A-817B57E3B3D2}" type="sibTrans" cxnId="{9385415A-858B-4FAB-9E70-5B5F187FE4F2}">
      <dgm:prSet/>
      <dgm:spPr/>
      <dgm:t>
        <a:bodyPr/>
        <a:lstStyle/>
        <a:p>
          <a:endParaRPr lang="ru-RU" sz="1600"/>
        </a:p>
      </dgm:t>
    </dgm:pt>
    <dgm:pt modelId="{EEE0FF4A-4A3A-4693-B3C5-3EF2A4DDD37A}">
      <dgm:prSet custT="1"/>
      <dgm:spPr/>
      <dgm:t>
        <a:bodyPr/>
        <a:lstStyle/>
        <a:p>
          <a:pPr rtl="0"/>
          <a:r>
            <a:rPr lang="uz-Cyrl-UZ" sz="1600" dirty="0"/>
            <a:t>келиб тушган мурожаатга ёки хабарга асосан манфаатлар тўқнашуви мавжудлиги тасдиқланганда;</a:t>
          </a:r>
          <a:endParaRPr lang="ru-RU" sz="1600" dirty="0"/>
        </a:p>
      </dgm:t>
    </dgm:pt>
    <dgm:pt modelId="{DC0925F4-F8C9-4FAA-8EA6-1753064E4EC2}" type="parTrans" cxnId="{B0A6C970-517E-4E81-B330-120EF3393ED3}">
      <dgm:prSet/>
      <dgm:spPr/>
      <dgm:t>
        <a:bodyPr/>
        <a:lstStyle/>
        <a:p>
          <a:endParaRPr lang="ru-RU" sz="1600"/>
        </a:p>
      </dgm:t>
    </dgm:pt>
    <dgm:pt modelId="{6ADCFF6C-C395-4979-AC7F-76219A7038CB}" type="sibTrans" cxnId="{B0A6C970-517E-4E81-B330-120EF3393ED3}">
      <dgm:prSet/>
      <dgm:spPr/>
      <dgm:t>
        <a:bodyPr/>
        <a:lstStyle/>
        <a:p>
          <a:endParaRPr lang="ru-RU" sz="1600"/>
        </a:p>
      </dgm:t>
    </dgm:pt>
    <dgm:pt modelId="{958F2C9A-57C3-4098-B7AB-16D7341D0056}">
      <dgm:prSet custT="1"/>
      <dgm:spPr/>
      <dgm:t>
        <a:bodyPr/>
        <a:lstStyle/>
        <a:p>
          <a:pPr rtl="0"/>
          <a:r>
            <a:rPr lang="uz-Cyrl-UZ" sz="1600" dirty="0"/>
            <a:t>хизмат текширувлари натижасида манфаатлар тўқнашуви аниқланганда.</a:t>
          </a:r>
          <a:endParaRPr lang="ru-RU" sz="1600" dirty="0"/>
        </a:p>
      </dgm:t>
    </dgm:pt>
    <dgm:pt modelId="{7D173887-CD41-4C31-8590-C5E4AA0473FA}" type="parTrans" cxnId="{1E4C50F1-528F-419B-8E6C-284A8ABC6BCB}">
      <dgm:prSet/>
      <dgm:spPr/>
      <dgm:t>
        <a:bodyPr/>
        <a:lstStyle/>
        <a:p>
          <a:endParaRPr lang="ru-RU" sz="1600"/>
        </a:p>
      </dgm:t>
    </dgm:pt>
    <dgm:pt modelId="{5B9A8FC8-C81E-4078-BD4D-301198300BC6}" type="sibTrans" cxnId="{1E4C50F1-528F-419B-8E6C-284A8ABC6BCB}">
      <dgm:prSet/>
      <dgm:spPr/>
      <dgm:t>
        <a:bodyPr/>
        <a:lstStyle/>
        <a:p>
          <a:endParaRPr lang="ru-RU" sz="1600"/>
        </a:p>
      </dgm:t>
    </dgm:pt>
    <dgm:pt modelId="{2E9A3936-BCD9-4AAF-8A0D-0069D1593CD4}">
      <dgm:prSet custT="1"/>
      <dgm:spPr/>
      <dgm:t>
        <a:bodyPr/>
        <a:lstStyle/>
        <a:p>
          <a:pPr rtl="0"/>
          <a:r>
            <a:rPr lang="uz-Cyrl-UZ" sz="1600" dirty="0"/>
            <a:t>манфаатлар тўқнашувини ошкор этиш чоғида давлат органининг ёки бошқа ташкилотнинг била туриб ёлғон ёки нотўғри ахборотни тақдим этган ёхуд бундай ахборотни яширган ходимига нисбатан кўрилган таъсир чоралари тўғрисидаги маълумотлар.</a:t>
          </a:r>
          <a:endParaRPr lang="ru-RU" sz="1600" dirty="0"/>
        </a:p>
      </dgm:t>
    </dgm:pt>
    <dgm:pt modelId="{341519FA-DA2F-4EAD-B1D0-B9E13E297D11}" type="sibTrans" cxnId="{6B2CB5DE-8B76-4466-ADB6-43369C1171A2}">
      <dgm:prSet/>
      <dgm:spPr/>
      <dgm:t>
        <a:bodyPr/>
        <a:lstStyle/>
        <a:p>
          <a:endParaRPr lang="ru-RU" sz="1600"/>
        </a:p>
      </dgm:t>
    </dgm:pt>
    <dgm:pt modelId="{D0306855-713F-4181-9401-8DC26024600D}" type="parTrans" cxnId="{6B2CB5DE-8B76-4466-ADB6-43369C1171A2}">
      <dgm:prSet/>
      <dgm:spPr/>
      <dgm:t>
        <a:bodyPr/>
        <a:lstStyle/>
        <a:p>
          <a:endParaRPr lang="ru-RU" sz="1600"/>
        </a:p>
      </dgm:t>
    </dgm:pt>
    <dgm:pt modelId="{47B9EB84-47C1-48E3-952C-C31810E0300B}" type="pres">
      <dgm:prSet presAssocID="{F2835C9D-B759-4544-8C5A-0ACACBD30850}" presName="vert0" presStyleCnt="0">
        <dgm:presLayoutVars>
          <dgm:dir/>
          <dgm:animOne val="branch"/>
          <dgm:animLvl val="lvl"/>
        </dgm:presLayoutVars>
      </dgm:prSet>
      <dgm:spPr/>
    </dgm:pt>
    <dgm:pt modelId="{3C592380-EC73-4A13-B9B6-E04A9CD2C8DF}" type="pres">
      <dgm:prSet presAssocID="{FF903B5B-525A-4DFF-B56F-CA958D297F78}" presName="thickLine" presStyleLbl="alignNode1" presStyleIdx="0" presStyleCnt="1"/>
      <dgm:spPr/>
    </dgm:pt>
    <dgm:pt modelId="{77081C74-A443-46B2-86F4-30AD966BC454}" type="pres">
      <dgm:prSet presAssocID="{FF903B5B-525A-4DFF-B56F-CA958D297F78}" presName="horz1" presStyleCnt="0"/>
      <dgm:spPr/>
    </dgm:pt>
    <dgm:pt modelId="{E3427AAB-7753-4A85-936E-7D2C9E69506B}" type="pres">
      <dgm:prSet presAssocID="{FF903B5B-525A-4DFF-B56F-CA958D297F78}" presName="tx1" presStyleLbl="revTx" presStyleIdx="0" presStyleCnt="9"/>
      <dgm:spPr/>
    </dgm:pt>
    <dgm:pt modelId="{D33F86FE-F8A0-43F4-89C2-84F53CB64A7F}" type="pres">
      <dgm:prSet presAssocID="{FF903B5B-525A-4DFF-B56F-CA958D297F78}" presName="vert1" presStyleCnt="0"/>
      <dgm:spPr/>
    </dgm:pt>
    <dgm:pt modelId="{01344B8A-90DC-4F94-AEC7-58C3DC749405}" type="pres">
      <dgm:prSet presAssocID="{48D9F164-03E9-40B2-98D6-EBD6CF76335C}" presName="vertSpace2a" presStyleCnt="0"/>
      <dgm:spPr/>
    </dgm:pt>
    <dgm:pt modelId="{B24B33C0-C582-46AF-B688-C74AA66BE7AF}" type="pres">
      <dgm:prSet presAssocID="{48D9F164-03E9-40B2-98D6-EBD6CF76335C}" presName="horz2" presStyleCnt="0"/>
      <dgm:spPr/>
    </dgm:pt>
    <dgm:pt modelId="{E10CE271-12D0-4170-98C3-0736EAB6357B}" type="pres">
      <dgm:prSet presAssocID="{48D9F164-03E9-40B2-98D6-EBD6CF76335C}" presName="horzSpace2" presStyleCnt="0"/>
      <dgm:spPr/>
    </dgm:pt>
    <dgm:pt modelId="{3670C2BB-9703-49A0-8DAF-8D359353EBB7}" type="pres">
      <dgm:prSet presAssocID="{48D9F164-03E9-40B2-98D6-EBD6CF76335C}" presName="tx2" presStyleLbl="revTx" presStyleIdx="1" presStyleCnt="9"/>
      <dgm:spPr/>
    </dgm:pt>
    <dgm:pt modelId="{E892AF47-2B16-48C6-9894-2BB05AA98326}" type="pres">
      <dgm:prSet presAssocID="{48D9F164-03E9-40B2-98D6-EBD6CF76335C}" presName="vert2" presStyleCnt="0"/>
      <dgm:spPr/>
    </dgm:pt>
    <dgm:pt modelId="{2421A4D4-B45F-4343-9B78-A6BD491C95B4}" type="pres">
      <dgm:prSet presAssocID="{48D9F164-03E9-40B2-98D6-EBD6CF76335C}" presName="thinLine2b" presStyleLbl="callout" presStyleIdx="0" presStyleCnt="8"/>
      <dgm:spPr/>
    </dgm:pt>
    <dgm:pt modelId="{DA1705EE-A36A-48BE-8593-49D8E4DE0D39}" type="pres">
      <dgm:prSet presAssocID="{48D9F164-03E9-40B2-98D6-EBD6CF76335C}" presName="vertSpace2b" presStyleCnt="0"/>
      <dgm:spPr/>
    </dgm:pt>
    <dgm:pt modelId="{C180096C-D15B-4238-977D-00120430DC67}" type="pres">
      <dgm:prSet presAssocID="{89012598-284B-46CC-B422-7B82BDBEAF7B}" presName="horz2" presStyleCnt="0"/>
      <dgm:spPr/>
    </dgm:pt>
    <dgm:pt modelId="{0892E556-D5C0-47FF-941D-B744A8F31BE5}" type="pres">
      <dgm:prSet presAssocID="{89012598-284B-46CC-B422-7B82BDBEAF7B}" presName="horzSpace2" presStyleCnt="0"/>
      <dgm:spPr/>
    </dgm:pt>
    <dgm:pt modelId="{5288F2F9-57B1-4AC3-842B-E39ACF89250B}" type="pres">
      <dgm:prSet presAssocID="{89012598-284B-46CC-B422-7B82BDBEAF7B}" presName="tx2" presStyleLbl="revTx" presStyleIdx="2" presStyleCnt="9"/>
      <dgm:spPr/>
    </dgm:pt>
    <dgm:pt modelId="{1696C819-41AA-41F0-82D1-F47AAFA7060F}" type="pres">
      <dgm:prSet presAssocID="{89012598-284B-46CC-B422-7B82BDBEAF7B}" presName="vert2" presStyleCnt="0"/>
      <dgm:spPr/>
    </dgm:pt>
    <dgm:pt modelId="{2CA63678-2D8F-46AC-8C28-5098812DFC83}" type="pres">
      <dgm:prSet presAssocID="{89012598-284B-46CC-B422-7B82BDBEAF7B}" presName="thinLine2b" presStyleLbl="callout" presStyleIdx="1" presStyleCnt="8"/>
      <dgm:spPr/>
    </dgm:pt>
    <dgm:pt modelId="{7C0E590C-EB8B-4301-B394-0288F6CB3E72}" type="pres">
      <dgm:prSet presAssocID="{89012598-284B-46CC-B422-7B82BDBEAF7B}" presName="vertSpace2b" presStyleCnt="0"/>
      <dgm:spPr/>
    </dgm:pt>
    <dgm:pt modelId="{6D1936B9-524E-40BA-B0B3-55F327328B8C}" type="pres">
      <dgm:prSet presAssocID="{3847E66F-E9DA-4E47-A6F2-2E48DF7E343A}" presName="horz2" presStyleCnt="0"/>
      <dgm:spPr/>
    </dgm:pt>
    <dgm:pt modelId="{1D23CD2A-6F7E-46B4-88EC-715CFE6AFF38}" type="pres">
      <dgm:prSet presAssocID="{3847E66F-E9DA-4E47-A6F2-2E48DF7E343A}" presName="horzSpace2" presStyleCnt="0"/>
      <dgm:spPr/>
    </dgm:pt>
    <dgm:pt modelId="{109D6478-8ABF-4693-9A22-5E6A85008261}" type="pres">
      <dgm:prSet presAssocID="{3847E66F-E9DA-4E47-A6F2-2E48DF7E343A}" presName="tx2" presStyleLbl="revTx" presStyleIdx="3" presStyleCnt="9"/>
      <dgm:spPr/>
    </dgm:pt>
    <dgm:pt modelId="{AC530BE5-2181-4C80-A3E0-DD692BD3E2DD}" type="pres">
      <dgm:prSet presAssocID="{3847E66F-E9DA-4E47-A6F2-2E48DF7E343A}" presName="vert2" presStyleCnt="0"/>
      <dgm:spPr/>
    </dgm:pt>
    <dgm:pt modelId="{EC3BBE13-0B19-42D1-8161-6829C08E01BF}" type="pres">
      <dgm:prSet presAssocID="{3847E66F-E9DA-4E47-A6F2-2E48DF7E343A}" presName="thinLine2b" presStyleLbl="callout" presStyleIdx="2" presStyleCnt="8"/>
      <dgm:spPr/>
    </dgm:pt>
    <dgm:pt modelId="{2F2C79CB-4081-4122-8919-E73A5A5BDE6C}" type="pres">
      <dgm:prSet presAssocID="{3847E66F-E9DA-4E47-A6F2-2E48DF7E343A}" presName="vertSpace2b" presStyleCnt="0"/>
      <dgm:spPr/>
    </dgm:pt>
    <dgm:pt modelId="{EFF8C9D4-92C2-477A-8193-B40A3BDF64F7}" type="pres">
      <dgm:prSet presAssocID="{B84ACD79-0E59-4052-8875-5BA5DBEA6CC8}" presName="horz2" presStyleCnt="0"/>
      <dgm:spPr/>
    </dgm:pt>
    <dgm:pt modelId="{C56C1E52-B3A5-41FD-B436-9E1EEEE64065}" type="pres">
      <dgm:prSet presAssocID="{B84ACD79-0E59-4052-8875-5BA5DBEA6CC8}" presName="horzSpace2" presStyleCnt="0"/>
      <dgm:spPr/>
    </dgm:pt>
    <dgm:pt modelId="{E9272451-8C09-48CB-B9E0-94096B766FEA}" type="pres">
      <dgm:prSet presAssocID="{B84ACD79-0E59-4052-8875-5BA5DBEA6CC8}" presName="tx2" presStyleLbl="revTx" presStyleIdx="4" presStyleCnt="9"/>
      <dgm:spPr/>
    </dgm:pt>
    <dgm:pt modelId="{BE200193-06A4-4468-ADA3-FDBF69F6057C}" type="pres">
      <dgm:prSet presAssocID="{B84ACD79-0E59-4052-8875-5BA5DBEA6CC8}" presName="vert2" presStyleCnt="0"/>
      <dgm:spPr/>
    </dgm:pt>
    <dgm:pt modelId="{E51AD33D-0B36-4BB3-ACF4-D9DFFD46616C}" type="pres">
      <dgm:prSet presAssocID="{B84ACD79-0E59-4052-8875-5BA5DBEA6CC8}" presName="thinLine2b" presStyleLbl="callout" presStyleIdx="3" presStyleCnt="8"/>
      <dgm:spPr/>
    </dgm:pt>
    <dgm:pt modelId="{37BBE043-455C-4F7A-B3B8-087849A69A91}" type="pres">
      <dgm:prSet presAssocID="{B84ACD79-0E59-4052-8875-5BA5DBEA6CC8}" presName="vertSpace2b" presStyleCnt="0"/>
      <dgm:spPr/>
    </dgm:pt>
    <dgm:pt modelId="{59E05FD7-0D47-4CED-B8E1-A32A46EA00F7}" type="pres">
      <dgm:prSet presAssocID="{6AC8440C-C3D6-4967-A86F-482ECA214825}" presName="horz2" presStyleCnt="0"/>
      <dgm:spPr/>
    </dgm:pt>
    <dgm:pt modelId="{A8CCC4E9-8800-4E72-9B67-C6D07816B279}" type="pres">
      <dgm:prSet presAssocID="{6AC8440C-C3D6-4967-A86F-482ECA214825}" presName="horzSpace2" presStyleCnt="0"/>
      <dgm:spPr/>
    </dgm:pt>
    <dgm:pt modelId="{B95EBE8E-429D-465E-A461-C224C54F3C45}" type="pres">
      <dgm:prSet presAssocID="{6AC8440C-C3D6-4967-A86F-482ECA214825}" presName="tx2" presStyleLbl="revTx" presStyleIdx="5" presStyleCnt="9"/>
      <dgm:spPr/>
    </dgm:pt>
    <dgm:pt modelId="{8486C1A5-941D-4EA7-BBA9-7F7B0BC54564}" type="pres">
      <dgm:prSet presAssocID="{6AC8440C-C3D6-4967-A86F-482ECA214825}" presName="vert2" presStyleCnt="0"/>
      <dgm:spPr/>
    </dgm:pt>
    <dgm:pt modelId="{026CF988-E6FC-4259-9529-EA534D052DCD}" type="pres">
      <dgm:prSet presAssocID="{6AC8440C-C3D6-4967-A86F-482ECA214825}" presName="thinLine2b" presStyleLbl="callout" presStyleIdx="4" presStyleCnt="8"/>
      <dgm:spPr/>
    </dgm:pt>
    <dgm:pt modelId="{2F7799DA-1759-4618-93D2-18198E27CCFC}" type="pres">
      <dgm:prSet presAssocID="{6AC8440C-C3D6-4967-A86F-482ECA214825}" presName="vertSpace2b" presStyleCnt="0"/>
      <dgm:spPr/>
    </dgm:pt>
    <dgm:pt modelId="{EB9D2949-BD91-4FD5-AF65-9B341C78743E}" type="pres">
      <dgm:prSet presAssocID="{EEE0FF4A-4A3A-4693-B3C5-3EF2A4DDD37A}" presName="horz2" presStyleCnt="0"/>
      <dgm:spPr/>
    </dgm:pt>
    <dgm:pt modelId="{16548AFB-A17A-46DE-97A7-7169BEFB744C}" type="pres">
      <dgm:prSet presAssocID="{EEE0FF4A-4A3A-4693-B3C5-3EF2A4DDD37A}" presName="horzSpace2" presStyleCnt="0"/>
      <dgm:spPr/>
    </dgm:pt>
    <dgm:pt modelId="{43ECA5FD-4DB0-403A-BCC0-BCC38C916845}" type="pres">
      <dgm:prSet presAssocID="{EEE0FF4A-4A3A-4693-B3C5-3EF2A4DDD37A}" presName="tx2" presStyleLbl="revTx" presStyleIdx="6" presStyleCnt="9"/>
      <dgm:spPr/>
    </dgm:pt>
    <dgm:pt modelId="{1128E017-A3D0-4975-B233-5C47A9ABC57E}" type="pres">
      <dgm:prSet presAssocID="{EEE0FF4A-4A3A-4693-B3C5-3EF2A4DDD37A}" presName="vert2" presStyleCnt="0"/>
      <dgm:spPr/>
    </dgm:pt>
    <dgm:pt modelId="{9FFCDD73-05C9-4FF9-B0E4-78C73DDE5253}" type="pres">
      <dgm:prSet presAssocID="{EEE0FF4A-4A3A-4693-B3C5-3EF2A4DDD37A}" presName="thinLine2b" presStyleLbl="callout" presStyleIdx="5" presStyleCnt="8"/>
      <dgm:spPr/>
    </dgm:pt>
    <dgm:pt modelId="{2FCBB3F9-3312-40C2-A948-669134E48417}" type="pres">
      <dgm:prSet presAssocID="{EEE0FF4A-4A3A-4693-B3C5-3EF2A4DDD37A}" presName="vertSpace2b" presStyleCnt="0"/>
      <dgm:spPr/>
    </dgm:pt>
    <dgm:pt modelId="{06874378-F246-4E0F-B500-C13CE7908340}" type="pres">
      <dgm:prSet presAssocID="{958F2C9A-57C3-4098-B7AB-16D7341D0056}" presName="horz2" presStyleCnt="0"/>
      <dgm:spPr/>
    </dgm:pt>
    <dgm:pt modelId="{2079E11F-65FB-4D88-857C-69090ED40FE5}" type="pres">
      <dgm:prSet presAssocID="{958F2C9A-57C3-4098-B7AB-16D7341D0056}" presName="horzSpace2" presStyleCnt="0"/>
      <dgm:spPr/>
    </dgm:pt>
    <dgm:pt modelId="{842759D8-BE99-41E4-97E0-5EEC9A4C41DC}" type="pres">
      <dgm:prSet presAssocID="{958F2C9A-57C3-4098-B7AB-16D7341D0056}" presName="tx2" presStyleLbl="revTx" presStyleIdx="7" presStyleCnt="9"/>
      <dgm:spPr/>
    </dgm:pt>
    <dgm:pt modelId="{365D8BDA-1C1E-4C47-97D9-D7C985EB7A80}" type="pres">
      <dgm:prSet presAssocID="{958F2C9A-57C3-4098-B7AB-16D7341D0056}" presName="vert2" presStyleCnt="0"/>
      <dgm:spPr/>
    </dgm:pt>
    <dgm:pt modelId="{EB5D06C3-BDBF-4C4C-8E53-32FD7B0780F2}" type="pres">
      <dgm:prSet presAssocID="{958F2C9A-57C3-4098-B7AB-16D7341D0056}" presName="thinLine2b" presStyleLbl="callout" presStyleIdx="6" presStyleCnt="8"/>
      <dgm:spPr/>
    </dgm:pt>
    <dgm:pt modelId="{D1AD389E-783D-4C4E-9B84-4F8A10ABFB5F}" type="pres">
      <dgm:prSet presAssocID="{958F2C9A-57C3-4098-B7AB-16D7341D0056}" presName="vertSpace2b" presStyleCnt="0"/>
      <dgm:spPr/>
    </dgm:pt>
    <dgm:pt modelId="{AD9B9CA5-2089-486C-AECB-FA44A26F47D6}" type="pres">
      <dgm:prSet presAssocID="{2E9A3936-BCD9-4AAF-8A0D-0069D1593CD4}" presName="horz2" presStyleCnt="0"/>
      <dgm:spPr/>
    </dgm:pt>
    <dgm:pt modelId="{BD6543B3-6DDF-4976-92CD-2A62B84B0E0B}" type="pres">
      <dgm:prSet presAssocID="{2E9A3936-BCD9-4AAF-8A0D-0069D1593CD4}" presName="horzSpace2" presStyleCnt="0"/>
      <dgm:spPr/>
    </dgm:pt>
    <dgm:pt modelId="{A601CF81-A0DC-488F-8042-08BCD228EC10}" type="pres">
      <dgm:prSet presAssocID="{2E9A3936-BCD9-4AAF-8A0D-0069D1593CD4}" presName="tx2" presStyleLbl="revTx" presStyleIdx="8" presStyleCnt="9"/>
      <dgm:spPr/>
    </dgm:pt>
    <dgm:pt modelId="{8CD0C856-025D-4662-B824-ABFEA8088C16}" type="pres">
      <dgm:prSet presAssocID="{2E9A3936-BCD9-4AAF-8A0D-0069D1593CD4}" presName="vert2" presStyleCnt="0"/>
      <dgm:spPr/>
    </dgm:pt>
    <dgm:pt modelId="{97EF2FEF-714B-4033-B6F5-8594EDDBC6AA}" type="pres">
      <dgm:prSet presAssocID="{2E9A3936-BCD9-4AAF-8A0D-0069D1593CD4}" presName="thinLine2b" presStyleLbl="callout" presStyleIdx="7" presStyleCnt="8"/>
      <dgm:spPr/>
    </dgm:pt>
    <dgm:pt modelId="{4D1AFAA9-43FE-437E-884C-B4AC2D953D44}" type="pres">
      <dgm:prSet presAssocID="{2E9A3936-BCD9-4AAF-8A0D-0069D1593CD4}" presName="vertSpace2b" presStyleCnt="0"/>
      <dgm:spPr/>
    </dgm:pt>
  </dgm:ptLst>
  <dgm:cxnLst>
    <dgm:cxn modelId="{3ECE6F00-6730-4666-9D5F-4AE6499A322A}" type="presOf" srcId="{FF903B5B-525A-4DFF-B56F-CA958D297F78}" destId="{E3427AAB-7753-4A85-936E-7D2C9E69506B}" srcOrd="0" destOrd="0" presId="urn:microsoft.com/office/officeart/2008/layout/LinedList"/>
    <dgm:cxn modelId="{6F540728-64E5-4931-BDB4-6B4664C590B0}" type="presOf" srcId="{EEE0FF4A-4A3A-4693-B3C5-3EF2A4DDD37A}" destId="{43ECA5FD-4DB0-403A-BCC0-BCC38C916845}" srcOrd="0" destOrd="0" presId="urn:microsoft.com/office/officeart/2008/layout/LinedList"/>
    <dgm:cxn modelId="{9095C638-961A-4787-B891-C57262E6DC1E}" type="presOf" srcId="{F2835C9D-B759-4544-8C5A-0ACACBD30850}" destId="{47B9EB84-47C1-48E3-952C-C31810E0300B}" srcOrd="0" destOrd="0" presId="urn:microsoft.com/office/officeart/2008/layout/LinedList"/>
    <dgm:cxn modelId="{53AD173A-03FD-41C2-934A-593E751DB59C}" srcId="{FF903B5B-525A-4DFF-B56F-CA958D297F78}" destId="{3847E66F-E9DA-4E47-A6F2-2E48DF7E343A}" srcOrd="2" destOrd="0" parTransId="{D958340E-A49E-4047-8049-12D245C9420C}" sibTransId="{F71B5C7C-E784-4D56-8600-C0080B24EFD0}"/>
    <dgm:cxn modelId="{4CEC3F44-1A9B-4383-A7B2-7A22A60C1D7B}" type="presOf" srcId="{3847E66F-E9DA-4E47-A6F2-2E48DF7E343A}" destId="{109D6478-8ABF-4693-9A22-5E6A85008261}" srcOrd="0" destOrd="0" presId="urn:microsoft.com/office/officeart/2008/layout/LinedList"/>
    <dgm:cxn modelId="{F05A2546-7777-41F9-A904-782F2BB154F1}" type="presOf" srcId="{6AC8440C-C3D6-4967-A86F-482ECA214825}" destId="{B95EBE8E-429D-465E-A461-C224C54F3C45}" srcOrd="0" destOrd="0" presId="urn:microsoft.com/office/officeart/2008/layout/LinedList"/>
    <dgm:cxn modelId="{9B6D0B67-5596-4C00-B7DA-91D693B6A1EE}" type="presOf" srcId="{2E9A3936-BCD9-4AAF-8A0D-0069D1593CD4}" destId="{A601CF81-A0DC-488F-8042-08BCD228EC10}" srcOrd="0" destOrd="0" presId="urn:microsoft.com/office/officeart/2008/layout/LinedList"/>
    <dgm:cxn modelId="{6B235E4A-C80B-4357-B2A6-5D8A04AE4CE3}" srcId="{F2835C9D-B759-4544-8C5A-0ACACBD30850}" destId="{FF903B5B-525A-4DFF-B56F-CA958D297F78}" srcOrd="0" destOrd="0" parTransId="{205C6E09-DFD9-4286-A64F-88416D6BA036}" sibTransId="{5E36162A-EF56-4A57-8BF1-AFF9B7F015E3}"/>
    <dgm:cxn modelId="{CCCD7F4E-FA50-411C-9E0D-C76C526781D9}" type="presOf" srcId="{48D9F164-03E9-40B2-98D6-EBD6CF76335C}" destId="{3670C2BB-9703-49A0-8DAF-8D359353EBB7}" srcOrd="0" destOrd="0" presId="urn:microsoft.com/office/officeart/2008/layout/LinedList"/>
    <dgm:cxn modelId="{B0A6C970-517E-4E81-B330-120EF3393ED3}" srcId="{FF903B5B-525A-4DFF-B56F-CA958D297F78}" destId="{EEE0FF4A-4A3A-4693-B3C5-3EF2A4DDD37A}" srcOrd="5" destOrd="0" parTransId="{DC0925F4-F8C9-4FAA-8EA6-1753064E4EC2}" sibTransId="{6ADCFF6C-C395-4979-AC7F-76219A7038CB}"/>
    <dgm:cxn modelId="{9385415A-858B-4FAB-9E70-5B5F187FE4F2}" srcId="{FF903B5B-525A-4DFF-B56F-CA958D297F78}" destId="{6AC8440C-C3D6-4967-A86F-482ECA214825}" srcOrd="4" destOrd="0" parTransId="{A58742DE-9957-44A2-9385-502A74C87B2C}" sibTransId="{71867022-1392-4BE5-A05A-817B57E3B3D2}"/>
    <dgm:cxn modelId="{B8601C8C-6B36-4292-9223-EDCA2E2FA214}" type="presOf" srcId="{958F2C9A-57C3-4098-B7AB-16D7341D0056}" destId="{842759D8-BE99-41E4-97E0-5EEC9A4C41DC}" srcOrd="0" destOrd="0" presId="urn:microsoft.com/office/officeart/2008/layout/LinedList"/>
    <dgm:cxn modelId="{69014AB2-4A1B-4871-B566-7DC57EA82D5B}" type="presOf" srcId="{89012598-284B-46CC-B422-7B82BDBEAF7B}" destId="{5288F2F9-57B1-4AC3-842B-E39ACF89250B}" srcOrd="0" destOrd="0" presId="urn:microsoft.com/office/officeart/2008/layout/LinedList"/>
    <dgm:cxn modelId="{E66DACD3-73DB-420B-BA10-FD1EF3E9228A}" srcId="{FF903B5B-525A-4DFF-B56F-CA958D297F78}" destId="{48D9F164-03E9-40B2-98D6-EBD6CF76335C}" srcOrd="0" destOrd="0" parTransId="{9C280DD0-2436-4471-8CBA-07F2297CA420}" sibTransId="{03527BCF-6E28-4A61-A1B7-9073393FDF60}"/>
    <dgm:cxn modelId="{6B2CB5DE-8B76-4466-ADB6-43369C1171A2}" srcId="{FF903B5B-525A-4DFF-B56F-CA958D297F78}" destId="{2E9A3936-BCD9-4AAF-8A0D-0069D1593CD4}" srcOrd="7" destOrd="0" parTransId="{D0306855-713F-4181-9401-8DC26024600D}" sibTransId="{341519FA-DA2F-4EAD-B1D0-B9E13E297D11}"/>
    <dgm:cxn modelId="{221AB8EC-F7A7-43E3-8E74-F03A418622FB}" srcId="{FF903B5B-525A-4DFF-B56F-CA958D297F78}" destId="{B84ACD79-0E59-4052-8875-5BA5DBEA6CC8}" srcOrd="3" destOrd="0" parTransId="{1B88D35F-F40A-40EE-BFEF-A5122DEE5F81}" sibTransId="{AC98ACC7-6F6C-4382-9716-735CC736383D}"/>
    <dgm:cxn modelId="{01BE39EF-2D40-4F2E-A5BB-7746460F4F88}" srcId="{FF903B5B-525A-4DFF-B56F-CA958D297F78}" destId="{89012598-284B-46CC-B422-7B82BDBEAF7B}" srcOrd="1" destOrd="0" parTransId="{93D0FF1E-B6BC-422D-9C0D-4FA98913DA0D}" sibTransId="{C9CDD19A-F7CF-4BED-9FAC-27443D4A68B2}"/>
    <dgm:cxn modelId="{1E4C50F1-528F-419B-8E6C-284A8ABC6BCB}" srcId="{FF903B5B-525A-4DFF-B56F-CA958D297F78}" destId="{958F2C9A-57C3-4098-B7AB-16D7341D0056}" srcOrd="6" destOrd="0" parTransId="{7D173887-CD41-4C31-8590-C5E4AA0473FA}" sibTransId="{5B9A8FC8-C81E-4078-BD4D-301198300BC6}"/>
    <dgm:cxn modelId="{906CEDF7-1A8B-43FD-A749-832B7C9390C0}" type="presOf" srcId="{B84ACD79-0E59-4052-8875-5BA5DBEA6CC8}" destId="{E9272451-8C09-48CB-B9E0-94096B766FEA}" srcOrd="0" destOrd="0" presId="urn:microsoft.com/office/officeart/2008/layout/LinedList"/>
    <dgm:cxn modelId="{BACB6B37-EAA8-4B6A-A2BF-57EC6A761D8E}" type="presParOf" srcId="{47B9EB84-47C1-48E3-952C-C31810E0300B}" destId="{3C592380-EC73-4A13-B9B6-E04A9CD2C8DF}" srcOrd="0" destOrd="0" presId="urn:microsoft.com/office/officeart/2008/layout/LinedList"/>
    <dgm:cxn modelId="{81E264A0-D8E4-4E72-A905-E46886F1CDC7}" type="presParOf" srcId="{47B9EB84-47C1-48E3-952C-C31810E0300B}" destId="{77081C74-A443-46B2-86F4-30AD966BC454}" srcOrd="1" destOrd="0" presId="urn:microsoft.com/office/officeart/2008/layout/LinedList"/>
    <dgm:cxn modelId="{436C9E15-C43D-4393-9816-829882809657}" type="presParOf" srcId="{77081C74-A443-46B2-86F4-30AD966BC454}" destId="{E3427AAB-7753-4A85-936E-7D2C9E69506B}" srcOrd="0" destOrd="0" presId="urn:microsoft.com/office/officeart/2008/layout/LinedList"/>
    <dgm:cxn modelId="{30D0FF94-3F12-4447-99C6-EECB4B0D9EF3}" type="presParOf" srcId="{77081C74-A443-46B2-86F4-30AD966BC454}" destId="{D33F86FE-F8A0-43F4-89C2-84F53CB64A7F}" srcOrd="1" destOrd="0" presId="urn:microsoft.com/office/officeart/2008/layout/LinedList"/>
    <dgm:cxn modelId="{8B2D8DA7-6936-4D13-BB2A-4F93CA97AE56}" type="presParOf" srcId="{D33F86FE-F8A0-43F4-89C2-84F53CB64A7F}" destId="{01344B8A-90DC-4F94-AEC7-58C3DC749405}" srcOrd="0" destOrd="0" presId="urn:microsoft.com/office/officeart/2008/layout/LinedList"/>
    <dgm:cxn modelId="{F47AD655-C779-483D-B267-55BE9FBBB19A}" type="presParOf" srcId="{D33F86FE-F8A0-43F4-89C2-84F53CB64A7F}" destId="{B24B33C0-C582-46AF-B688-C74AA66BE7AF}" srcOrd="1" destOrd="0" presId="urn:microsoft.com/office/officeart/2008/layout/LinedList"/>
    <dgm:cxn modelId="{E515AA02-2002-4E23-AAD0-D024988DB989}" type="presParOf" srcId="{B24B33C0-C582-46AF-B688-C74AA66BE7AF}" destId="{E10CE271-12D0-4170-98C3-0736EAB6357B}" srcOrd="0" destOrd="0" presId="urn:microsoft.com/office/officeart/2008/layout/LinedList"/>
    <dgm:cxn modelId="{F5076307-7039-49F5-BBBA-0D5345AB0DA1}" type="presParOf" srcId="{B24B33C0-C582-46AF-B688-C74AA66BE7AF}" destId="{3670C2BB-9703-49A0-8DAF-8D359353EBB7}" srcOrd="1" destOrd="0" presId="urn:microsoft.com/office/officeart/2008/layout/LinedList"/>
    <dgm:cxn modelId="{6866D60C-F7F3-45D2-B3FD-26A146C9B871}" type="presParOf" srcId="{B24B33C0-C582-46AF-B688-C74AA66BE7AF}" destId="{E892AF47-2B16-48C6-9894-2BB05AA98326}" srcOrd="2" destOrd="0" presId="urn:microsoft.com/office/officeart/2008/layout/LinedList"/>
    <dgm:cxn modelId="{9639034D-679E-44BF-AF59-95BAFEFA062B}" type="presParOf" srcId="{D33F86FE-F8A0-43F4-89C2-84F53CB64A7F}" destId="{2421A4D4-B45F-4343-9B78-A6BD491C95B4}" srcOrd="2" destOrd="0" presId="urn:microsoft.com/office/officeart/2008/layout/LinedList"/>
    <dgm:cxn modelId="{0F1473CD-A169-40EF-A5C8-2B4928AE9CAD}" type="presParOf" srcId="{D33F86FE-F8A0-43F4-89C2-84F53CB64A7F}" destId="{DA1705EE-A36A-48BE-8593-49D8E4DE0D39}" srcOrd="3" destOrd="0" presId="urn:microsoft.com/office/officeart/2008/layout/LinedList"/>
    <dgm:cxn modelId="{A1E830B7-9343-43FA-8A0C-C06195903FCE}" type="presParOf" srcId="{D33F86FE-F8A0-43F4-89C2-84F53CB64A7F}" destId="{C180096C-D15B-4238-977D-00120430DC67}" srcOrd="4" destOrd="0" presId="urn:microsoft.com/office/officeart/2008/layout/LinedList"/>
    <dgm:cxn modelId="{5A73FB49-3D29-4EE8-B2F5-8AEA164ED39F}" type="presParOf" srcId="{C180096C-D15B-4238-977D-00120430DC67}" destId="{0892E556-D5C0-47FF-941D-B744A8F31BE5}" srcOrd="0" destOrd="0" presId="urn:microsoft.com/office/officeart/2008/layout/LinedList"/>
    <dgm:cxn modelId="{F9A28CFC-9F78-467F-A254-FBB9B505CBC3}" type="presParOf" srcId="{C180096C-D15B-4238-977D-00120430DC67}" destId="{5288F2F9-57B1-4AC3-842B-E39ACF89250B}" srcOrd="1" destOrd="0" presId="urn:microsoft.com/office/officeart/2008/layout/LinedList"/>
    <dgm:cxn modelId="{A215F7A4-2C6F-4C86-BA1C-6F58C65F65E4}" type="presParOf" srcId="{C180096C-D15B-4238-977D-00120430DC67}" destId="{1696C819-41AA-41F0-82D1-F47AAFA7060F}" srcOrd="2" destOrd="0" presId="urn:microsoft.com/office/officeart/2008/layout/LinedList"/>
    <dgm:cxn modelId="{5EE8B8CD-8A16-41DC-8BC8-86CD0BD43733}" type="presParOf" srcId="{D33F86FE-F8A0-43F4-89C2-84F53CB64A7F}" destId="{2CA63678-2D8F-46AC-8C28-5098812DFC83}" srcOrd="5" destOrd="0" presId="urn:microsoft.com/office/officeart/2008/layout/LinedList"/>
    <dgm:cxn modelId="{250B8560-5C17-4BD0-BBD2-65A456ABFC24}" type="presParOf" srcId="{D33F86FE-F8A0-43F4-89C2-84F53CB64A7F}" destId="{7C0E590C-EB8B-4301-B394-0288F6CB3E72}" srcOrd="6" destOrd="0" presId="urn:microsoft.com/office/officeart/2008/layout/LinedList"/>
    <dgm:cxn modelId="{CD6EB6CE-0FBA-4C1D-A132-37EFE36F0FAE}" type="presParOf" srcId="{D33F86FE-F8A0-43F4-89C2-84F53CB64A7F}" destId="{6D1936B9-524E-40BA-B0B3-55F327328B8C}" srcOrd="7" destOrd="0" presId="urn:microsoft.com/office/officeart/2008/layout/LinedList"/>
    <dgm:cxn modelId="{068CF7B2-C637-424E-9726-34C030815D2E}" type="presParOf" srcId="{6D1936B9-524E-40BA-B0B3-55F327328B8C}" destId="{1D23CD2A-6F7E-46B4-88EC-715CFE6AFF38}" srcOrd="0" destOrd="0" presId="urn:microsoft.com/office/officeart/2008/layout/LinedList"/>
    <dgm:cxn modelId="{8D31B6ED-A51E-43DD-845E-7A3EB29F7A93}" type="presParOf" srcId="{6D1936B9-524E-40BA-B0B3-55F327328B8C}" destId="{109D6478-8ABF-4693-9A22-5E6A85008261}" srcOrd="1" destOrd="0" presId="urn:microsoft.com/office/officeart/2008/layout/LinedList"/>
    <dgm:cxn modelId="{00957A91-0CDA-4FD6-8BE5-2B9878A6BB30}" type="presParOf" srcId="{6D1936B9-524E-40BA-B0B3-55F327328B8C}" destId="{AC530BE5-2181-4C80-A3E0-DD692BD3E2DD}" srcOrd="2" destOrd="0" presId="urn:microsoft.com/office/officeart/2008/layout/LinedList"/>
    <dgm:cxn modelId="{99743E7C-D310-4C45-BBCC-E03B610803D4}" type="presParOf" srcId="{D33F86FE-F8A0-43F4-89C2-84F53CB64A7F}" destId="{EC3BBE13-0B19-42D1-8161-6829C08E01BF}" srcOrd="8" destOrd="0" presId="urn:microsoft.com/office/officeart/2008/layout/LinedList"/>
    <dgm:cxn modelId="{622AE5C2-DE56-4E7E-A631-4658908A8EFB}" type="presParOf" srcId="{D33F86FE-F8A0-43F4-89C2-84F53CB64A7F}" destId="{2F2C79CB-4081-4122-8919-E73A5A5BDE6C}" srcOrd="9" destOrd="0" presId="urn:microsoft.com/office/officeart/2008/layout/LinedList"/>
    <dgm:cxn modelId="{0EF4BA6F-1EAF-44C4-9BB3-FCF2E7A678BB}" type="presParOf" srcId="{D33F86FE-F8A0-43F4-89C2-84F53CB64A7F}" destId="{EFF8C9D4-92C2-477A-8193-B40A3BDF64F7}" srcOrd="10" destOrd="0" presId="urn:microsoft.com/office/officeart/2008/layout/LinedList"/>
    <dgm:cxn modelId="{58454AA1-EDB3-4E19-8BF8-B1EED49316AC}" type="presParOf" srcId="{EFF8C9D4-92C2-477A-8193-B40A3BDF64F7}" destId="{C56C1E52-B3A5-41FD-B436-9E1EEEE64065}" srcOrd="0" destOrd="0" presId="urn:microsoft.com/office/officeart/2008/layout/LinedList"/>
    <dgm:cxn modelId="{55D19D1F-DBF3-4D9E-8046-F670FF300498}" type="presParOf" srcId="{EFF8C9D4-92C2-477A-8193-B40A3BDF64F7}" destId="{E9272451-8C09-48CB-B9E0-94096B766FEA}" srcOrd="1" destOrd="0" presId="urn:microsoft.com/office/officeart/2008/layout/LinedList"/>
    <dgm:cxn modelId="{5CD037DC-ACA0-4F19-A4BD-0999A4A24324}" type="presParOf" srcId="{EFF8C9D4-92C2-477A-8193-B40A3BDF64F7}" destId="{BE200193-06A4-4468-ADA3-FDBF69F6057C}" srcOrd="2" destOrd="0" presId="urn:microsoft.com/office/officeart/2008/layout/LinedList"/>
    <dgm:cxn modelId="{32F2D785-7211-497B-8A22-63CC707AE940}" type="presParOf" srcId="{D33F86FE-F8A0-43F4-89C2-84F53CB64A7F}" destId="{E51AD33D-0B36-4BB3-ACF4-D9DFFD46616C}" srcOrd="11" destOrd="0" presId="urn:microsoft.com/office/officeart/2008/layout/LinedList"/>
    <dgm:cxn modelId="{8ECAB4CD-77D4-4EF2-AD10-FC7BE0EA9B17}" type="presParOf" srcId="{D33F86FE-F8A0-43F4-89C2-84F53CB64A7F}" destId="{37BBE043-455C-4F7A-B3B8-087849A69A91}" srcOrd="12" destOrd="0" presId="urn:microsoft.com/office/officeart/2008/layout/LinedList"/>
    <dgm:cxn modelId="{067E6C7F-797C-4269-9204-BD83F22368CF}" type="presParOf" srcId="{D33F86FE-F8A0-43F4-89C2-84F53CB64A7F}" destId="{59E05FD7-0D47-4CED-B8E1-A32A46EA00F7}" srcOrd="13" destOrd="0" presId="urn:microsoft.com/office/officeart/2008/layout/LinedList"/>
    <dgm:cxn modelId="{D81E6D94-516A-40BB-8D1E-B6852934F98C}" type="presParOf" srcId="{59E05FD7-0D47-4CED-B8E1-A32A46EA00F7}" destId="{A8CCC4E9-8800-4E72-9B67-C6D07816B279}" srcOrd="0" destOrd="0" presId="urn:microsoft.com/office/officeart/2008/layout/LinedList"/>
    <dgm:cxn modelId="{2E3C1816-D21A-4BAA-8EC7-82747BF7A428}" type="presParOf" srcId="{59E05FD7-0D47-4CED-B8E1-A32A46EA00F7}" destId="{B95EBE8E-429D-465E-A461-C224C54F3C45}" srcOrd="1" destOrd="0" presId="urn:microsoft.com/office/officeart/2008/layout/LinedList"/>
    <dgm:cxn modelId="{9905233E-D8C2-4773-BB8C-B657508DD135}" type="presParOf" srcId="{59E05FD7-0D47-4CED-B8E1-A32A46EA00F7}" destId="{8486C1A5-941D-4EA7-BBA9-7F7B0BC54564}" srcOrd="2" destOrd="0" presId="urn:microsoft.com/office/officeart/2008/layout/LinedList"/>
    <dgm:cxn modelId="{5249984A-3437-4F75-A32D-20BF47899E81}" type="presParOf" srcId="{D33F86FE-F8A0-43F4-89C2-84F53CB64A7F}" destId="{026CF988-E6FC-4259-9529-EA534D052DCD}" srcOrd="14" destOrd="0" presId="urn:microsoft.com/office/officeart/2008/layout/LinedList"/>
    <dgm:cxn modelId="{7A69835A-0207-4A27-AA11-2F6A64F5F91B}" type="presParOf" srcId="{D33F86FE-F8A0-43F4-89C2-84F53CB64A7F}" destId="{2F7799DA-1759-4618-93D2-18198E27CCFC}" srcOrd="15" destOrd="0" presId="urn:microsoft.com/office/officeart/2008/layout/LinedList"/>
    <dgm:cxn modelId="{9ECD65DE-B599-4FFA-A436-99EB1418480B}" type="presParOf" srcId="{D33F86FE-F8A0-43F4-89C2-84F53CB64A7F}" destId="{EB9D2949-BD91-4FD5-AF65-9B341C78743E}" srcOrd="16" destOrd="0" presId="urn:microsoft.com/office/officeart/2008/layout/LinedList"/>
    <dgm:cxn modelId="{745B4981-C1DC-4405-B07F-16C400ECA785}" type="presParOf" srcId="{EB9D2949-BD91-4FD5-AF65-9B341C78743E}" destId="{16548AFB-A17A-46DE-97A7-7169BEFB744C}" srcOrd="0" destOrd="0" presId="urn:microsoft.com/office/officeart/2008/layout/LinedList"/>
    <dgm:cxn modelId="{8CE297D4-8F33-4DD5-AD4D-18A2CA4B604D}" type="presParOf" srcId="{EB9D2949-BD91-4FD5-AF65-9B341C78743E}" destId="{43ECA5FD-4DB0-403A-BCC0-BCC38C916845}" srcOrd="1" destOrd="0" presId="urn:microsoft.com/office/officeart/2008/layout/LinedList"/>
    <dgm:cxn modelId="{9CCAEF5D-2F67-414B-870C-BAA94CFEA27A}" type="presParOf" srcId="{EB9D2949-BD91-4FD5-AF65-9B341C78743E}" destId="{1128E017-A3D0-4975-B233-5C47A9ABC57E}" srcOrd="2" destOrd="0" presId="urn:microsoft.com/office/officeart/2008/layout/LinedList"/>
    <dgm:cxn modelId="{915316AA-D2AB-4B43-B3F1-F906E5ED52FB}" type="presParOf" srcId="{D33F86FE-F8A0-43F4-89C2-84F53CB64A7F}" destId="{9FFCDD73-05C9-4FF9-B0E4-78C73DDE5253}" srcOrd="17" destOrd="0" presId="urn:microsoft.com/office/officeart/2008/layout/LinedList"/>
    <dgm:cxn modelId="{A618377F-FC5F-4175-88CB-B4EBC1F6B4DB}" type="presParOf" srcId="{D33F86FE-F8A0-43F4-89C2-84F53CB64A7F}" destId="{2FCBB3F9-3312-40C2-A948-669134E48417}" srcOrd="18" destOrd="0" presId="urn:microsoft.com/office/officeart/2008/layout/LinedList"/>
    <dgm:cxn modelId="{CFE439C0-E95E-462E-8A6C-8A33D23DEE81}" type="presParOf" srcId="{D33F86FE-F8A0-43F4-89C2-84F53CB64A7F}" destId="{06874378-F246-4E0F-B500-C13CE7908340}" srcOrd="19" destOrd="0" presId="urn:microsoft.com/office/officeart/2008/layout/LinedList"/>
    <dgm:cxn modelId="{5150BBA5-B0CE-48E9-92B1-E467F8DF597B}" type="presParOf" srcId="{06874378-F246-4E0F-B500-C13CE7908340}" destId="{2079E11F-65FB-4D88-857C-69090ED40FE5}" srcOrd="0" destOrd="0" presId="urn:microsoft.com/office/officeart/2008/layout/LinedList"/>
    <dgm:cxn modelId="{A2A71419-9ABC-4220-B7C8-9A0DF8FDE66B}" type="presParOf" srcId="{06874378-F246-4E0F-B500-C13CE7908340}" destId="{842759D8-BE99-41E4-97E0-5EEC9A4C41DC}" srcOrd="1" destOrd="0" presId="urn:microsoft.com/office/officeart/2008/layout/LinedList"/>
    <dgm:cxn modelId="{36EF4992-C900-4652-B519-544BB7A67849}" type="presParOf" srcId="{06874378-F246-4E0F-B500-C13CE7908340}" destId="{365D8BDA-1C1E-4C47-97D9-D7C985EB7A80}" srcOrd="2" destOrd="0" presId="urn:microsoft.com/office/officeart/2008/layout/LinedList"/>
    <dgm:cxn modelId="{685E5321-8FDD-4406-9A20-7D10F939B8B1}" type="presParOf" srcId="{D33F86FE-F8A0-43F4-89C2-84F53CB64A7F}" destId="{EB5D06C3-BDBF-4C4C-8E53-32FD7B0780F2}" srcOrd="20" destOrd="0" presId="urn:microsoft.com/office/officeart/2008/layout/LinedList"/>
    <dgm:cxn modelId="{507BE9C8-EA74-444E-8B63-8C46294EC8B8}" type="presParOf" srcId="{D33F86FE-F8A0-43F4-89C2-84F53CB64A7F}" destId="{D1AD389E-783D-4C4E-9B84-4F8A10ABFB5F}" srcOrd="21" destOrd="0" presId="urn:microsoft.com/office/officeart/2008/layout/LinedList"/>
    <dgm:cxn modelId="{8B11D445-D68D-4B2B-95E6-4172A21628F6}" type="presParOf" srcId="{D33F86FE-F8A0-43F4-89C2-84F53CB64A7F}" destId="{AD9B9CA5-2089-486C-AECB-FA44A26F47D6}" srcOrd="22" destOrd="0" presId="urn:microsoft.com/office/officeart/2008/layout/LinedList"/>
    <dgm:cxn modelId="{E6499BF5-DF32-443B-9D46-4EF8B7E7BC8B}" type="presParOf" srcId="{AD9B9CA5-2089-486C-AECB-FA44A26F47D6}" destId="{BD6543B3-6DDF-4976-92CD-2A62B84B0E0B}" srcOrd="0" destOrd="0" presId="urn:microsoft.com/office/officeart/2008/layout/LinedList"/>
    <dgm:cxn modelId="{5AF233FA-C851-4B88-B1A1-C60996894FFA}" type="presParOf" srcId="{AD9B9CA5-2089-486C-AECB-FA44A26F47D6}" destId="{A601CF81-A0DC-488F-8042-08BCD228EC10}" srcOrd="1" destOrd="0" presId="urn:microsoft.com/office/officeart/2008/layout/LinedList"/>
    <dgm:cxn modelId="{ACE1C19D-22CB-4F37-847D-408A461BF7DF}" type="presParOf" srcId="{AD9B9CA5-2089-486C-AECB-FA44A26F47D6}" destId="{8CD0C856-025D-4662-B824-ABFEA8088C16}" srcOrd="2" destOrd="0" presId="urn:microsoft.com/office/officeart/2008/layout/LinedList"/>
    <dgm:cxn modelId="{B6C77196-5284-4F87-9E18-4B4A38D916A8}" type="presParOf" srcId="{D33F86FE-F8A0-43F4-89C2-84F53CB64A7F}" destId="{97EF2FEF-714B-4033-B6F5-8594EDDBC6AA}" srcOrd="23" destOrd="0" presId="urn:microsoft.com/office/officeart/2008/layout/LinedList"/>
    <dgm:cxn modelId="{0341DBD4-D7C5-48BA-B62E-250D40933277}" type="presParOf" srcId="{D33F86FE-F8A0-43F4-89C2-84F53CB64A7F}" destId="{4D1AFAA9-43FE-437E-884C-B4AC2D953D44}" srcOrd="24"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013912-1F6F-4E64-B6FB-A7F847C4603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D2E82643-417C-4008-8F4F-6D1069082B79}">
      <dgm:prSet/>
      <dgm:spPr/>
      <dgm:t>
        <a:bodyPr/>
        <a:lstStyle/>
        <a:p>
          <a:pPr rtl="0"/>
          <a:r>
            <a:rPr lang="uz-Cyrl-UZ" b="1" dirty="0">
              <a:solidFill>
                <a:schemeClr val="accent2"/>
              </a:solidFill>
            </a:rPr>
            <a:t>Мақсад</a:t>
          </a:r>
          <a:r>
            <a:rPr lang="uz-Cyrl-UZ" dirty="0"/>
            <a:t>:</a:t>
          </a:r>
          <a:endParaRPr lang="ru-RU" dirty="0"/>
        </a:p>
      </dgm:t>
    </dgm:pt>
    <dgm:pt modelId="{4358479F-BF9E-4148-A208-1B2A2CE0DF0E}" type="parTrans" cxnId="{511E91B2-F815-4C21-93CB-E33CE8C89542}">
      <dgm:prSet/>
      <dgm:spPr/>
      <dgm:t>
        <a:bodyPr/>
        <a:lstStyle/>
        <a:p>
          <a:endParaRPr lang="ru-RU"/>
        </a:p>
      </dgm:t>
    </dgm:pt>
    <dgm:pt modelId="{36ED6E5D-337A-4AB7-8764-D7B473E13354}" type="sibTrans" cxnId="{511E91B2-F815-4C21-93CB-E33CE8C89542}">
      <dgm:prSet/>
      <dgm:spPr/>
      <dgm:t>
        <a:bodyPr/>
        <a:lstStyle/>
        <a:p>
          <a:endParaRPr lang="ru-RU"/>
        </a:p>
      </dgm:t>
    </dgm:pt>
    <dgm:pt modelId="{4107AB03-01F3-4D9A-87BB-390A84C9DC23}">
      <dgm:prSet/>
      <dgm:spPr/>
      <dgm:t>
        <a:bodyPr/>
        <a:lstStyle/>
        <a:p>
          <a:pPr algn="ctr" rtl="0"/>
          <a:r>
            <a:rPr lang="uz-Cyrl-UZ" dirty="0">
              <a:solidFill>
                <a:srgbClr val="002060"/>
              </a:solidFill>
            </a:rPr>
            <a:t>Амал қилиш:</a:t>
          </a:r>
          <a:endParaRPr lang="ru-RU" dirty="0">
            <a:solidFill>
              <a:srgbClr val="002060"/>
            </a:solidFill>
          </a:endParaRPr>
        </a:p>
      </dgm:t>
    </dgm:pt>
    <dgm:pt modelId="{94D0ABB3-9A4A-4E8F-AB85-5FE2AB440330}" type="parTrans" cxnId="{E41DCBED-42CB-46AD-820F-AC47B40CC556}">
      <dgm:prSet/>
      <dgm:spPr/>
      <dgm:t>
        <a:bodyPr/>
        <a:lstStyle/>
        <a:p>
          <a:endParaRPr lang="ru-RU"/>
        </a:p>
      </dgm:t>
    </dgm:pt>
    <dgm:pt modelId="{C98D732A-9CEC-4234-A687-03C9DE9F1DB4}" type="sibTrans" cxnId="{E41DCBED-42CB-46AD-820F-AC47B40CC556}">
      <dgm:prSet/>
      <dgm:spPr/>
      <dgm:t>
        <a:bodyPr/>
        <a:lstStyle/>
        <a:p>
          <a:endParaRPr lang="ru-RU"/>
        </a:p>
      </dgm:t>
    </dgm:pt>
    <dgm:pt modelId="{9AF58C7B-A501-4D1A-BB9B-A2E55B320766}">
      <dgm:prSet/>
      <dgm:spPr/>
      <dgm:t>
        <a:bodyPr/>
        <a:lstStyle/>
        <a:p>
          <a:pPr algn="ctr" rtl="0"/>
          <a:r>
            <a:rPr lang="uz-Cyrl-UZ" b="1" dirty="0">
              <a:solidFill>
                <a:srgbClr val="7030A0"/>
              </a:solidFill>
            </a:rPr>
            <a:t>Фақат</a:t>
          </a:r>
          <a:r>
            <a:rPr lang="uz-Cyrl-UZ" dirty="0"/>
            <a:t>:</a:t>
          </a:r>
          <a:endParaRPr lang="ru-RU" dirty="0"/>
        </a:p>
      </dgm:t>
    </dgm:pt>
    <dgm:pt modelId="{748B6447-D738-4A62-995C-EA8AB8E71322}" type="parTrans" cxnId="{0CCDEC90-D522-4A17-A08A-B7FD6BC84513}">
      <dgm:prSet/>
      <dgm:spPr/>
      <dgm:t>
        <a:bodyPr/>
        <a:lstStyle/>
        <a:p>
          <a:endParaRPr lang="ru-RU"/>
        </a:p>
      </dgm:t>
    </dgm:pt>
    <dgm:pt modelId="{BA1CF812-AF4E-4F36-B3A9-E83DF616D372}" type="sibTrans" cxnId="{0CCDEC90-D522-4A17-A08A-B7FD6BC84513}">
      <dgm:prSet/>
      <dgm:spPr/>
      <dgm:t>
        <a:bodyPr/>
        <a:lstStyle/>
        <a:p>
          <a:endParaRPr lang="ru-RU"/>
        </a:p>
      </dgm:t>
    </dgm:pt>
    <dgm:pt modelId="{0B134177-AED7-4B85-A911-31B7CEB720C2}">
      <dgm:prSet custT="1"/>
      <dgm:spPr/>
      <dgm:t>
        <a:bodyPr/>
        <a:lstStyle/>
        <a:p>
          <a:pPr algn="ctr" rtl="0"/>
          <a:r>
            <a:rPr lang="uz-Cyrl-UZ" sz="2800" dirty="0"/>
            <a:t> манфаатлар тўқнашуви билан боғлиқ муносабатларни тартибга солишдан иборат.</a:t>
          </a:r>
          <a:endParaRPr lang="ru-RU" sz="2800" dirty="0"/>
        </a:p>
      </dgm:t>
    </dgm:pt>
    <dgm:pt modelId="{67E264B5-4ADF-4323-88AE-AC96FC950CC2}" type="parTrans" cxnId="{C586F143-04D3-49E4-8A81-F03D1F5E8316}">
      <dgm:prSet/>
      <dgm:spPr/>
      <dgm:t>
        <a:bodyPr/>
        <a:lstStyle/>
        <a:p>
          <a:endParaRPr lang="ru-RU"/>
        </a:p>
      </dgm:t>
    </dgm:pt>
    <dgm:pt modelId="{B24D772E-CFF4-4E0C-B243-049C796E010F}" type="sibTrans" cxnId="{C586F143-04D3-49E4-8A81-F03D1F5E8316}">
      <dgm:prSet/>
      <dgm:spPr/>
      <dgm:t>
        <a:bodyPr/>
        <a:lstStyle/>
        <a:p>
          <a:endParaRPr lang="ru-RU"/>
        </a:p>
      </dgm:t>
    </dgm:pt>
    <dgm:pt modelId="{D1106067-FDD8-408D-93ED-0682C8A79E08}">
      <dgm:prSet custT="1"/>
      <dgm:spPr/>
      <dgm:t>
        <a:bodyPr/>
        <a:lstStyle/>
        <a:p>
          <a:pPr algn="just" rtl="0"/>
          <a:r>
            <a:rPr lang="uz-Cyrl-UZ" sz="1400" dirty="0"/>
            <a:t> давлат органларига ва маҳаллий давлат ҳокимияти органларига, давлат муассасаларига, давлат унитар корхоналарига, давлат мақсадли жамғармаларига, шунингдек устав фондида (устав капиталида) давлат улуши 50 фоиз миқдорда ва ундан ортиқ бўлган акциядорлик жамиятларига (бундан буён матнда давлат органлари ёки бошқа ташкилотлар деб юритилади) нисбатан татбиқ этилади.</a:t>
          </a:r>
          <a:endParaRPr lang="ru-RU" sz="1400" dirty="0"/>
        </a:p>
      </dgm:t>
    </dgm:pt>
    <dgm:pt modelId="{EC99A851-AF92-464E-9C70-3A33DC6018A8}" type="parTrans" cxnId="{F8BED9E3-6E1D-435D-8D05-1CC2EB768965}">
      <dgm:prSet/>
      <dgm:spPr/>
      <dgm:t>
        <a:bodyPr/>
        <a:lstStyle/>
        <a:p>
          <a:endParaRPr lang="ru-RU"/>
        </a:p>
      </dgm:t>
    </dgm:pt>
    <dgm:pt modelId="{EAEC3D13-6CBE-4CBE-852E-2ECD461F26C8}" type="sibTrans" cxnId="{F8BED9E3-6E1D-435D-8D05-1CC2EB768965}">
      <dgm:prSet/>
      <dgm:spPr/>
      <dgm:t>
        <a:bodyPr/>
        <a:lstStyle/>
        <a:p>
          <a:endParaRPr lang="ru-RU"/>
        </a:p>
      </dgm:t>
    </dgm:pt>
    <dgm:pt modelId="{14878767-C65F-451A-AFFE-C7B4D454B629}">
      <dgm:prSet custT="1"/>
      <dgm:spPr/>
      <dgm:t>
        <a:bodyPr/>
        <a:lstStyle/>
        <a:p>
          <a:pPr rtl="0"/>
          <a:r>
            <a:rPr lang="uz-Cyrl-UZ" sz="1400" dirty="0"/>
            <a:t>ўз устав фондида (устав капиталида) давлат органларининг ёки бошқа ташкилотларнинг улуши жами 50 фоиз миқдорда ва ундан ортиқ бўлган юридик шахсларга нисбатан; </a:t>
          </a:r>
          <a:endParaRPr lang="ru-RU" sz="1400" dirty="0"/>
        </a:p>
      </dgm:t>
    </dgm:pt>
    <dgm:pt modelId="{0D1F4CE6-A954-4C37-9173-E3E330B752A5}" type="parTrans" cxnId="{49CFC8E3-759F-4AA9-B4B1-9A7AB46D1D6F}">
      <dgm:prSet/>
      <dgm:spPr/>
      <dgm:t>
        <a:bodyPr/>
        <a:lstStyle/>
        <a:p>
          <a:endParaRPr lang="ru-RU"/>
        </a:p>
      </dgm:t>
    </dgm:pt>
    <dgm:pt modelId="{F4180FAB-7301-4857-BA9E-1C0115342555}" type="sibTrans" cxnId="{49CFC8E3-759F-4AA9-B4B1-9A7AB46D1D6F}">
      <dgm:prSet/>
      <dgm:spPr/>
      <dgm:t>
        <a:bodyPr/>
        <a:lstStyle/>
        <a:p>
          <a:endParaRPr lang="ru-RU"/>
        </a:p>
      </dgm:t>
    </dgm:pt>
    <dgm:pt modelId="{C07CA7C0-B3FF-49BC-832F-E203EE6BBEB6}">
      <dgm:prSet custT="1"/>
      <dgm:spPr/>
      <dgm:t>
        <a:bodyPr/>
        <a:lstStyle/>
        <a:p>
          <a:pPr algn="just" rtl="0"/>
          <a:r>
            <a:rPr lang="uz-Cyrl-UZ" sz="1400" dirty="0"/>
            <a:t>ўз устав фондида (устав капиталида) ушбу модда учинчи қисмининг иккинчи хатбошисида кўрсатилган ташкилотларнинг улуши жами 50 фоиз миқдорда ва ундан ортиқ бўлган юридик шахсларга нисбатан </a:t>
          </a:r>
          <a:r>
            <a:rPr lang="uz-Cyrl-UZ" sz="1400" b="1" dirty="0">
              <a:solidFill>
                <a:schemeClr val="tx2"/>
              </a:solidFill>
            </a:rPr>
            <a:t>давлат харидлари соҳасида </a:t>
          </a:r>
          <a:r>
            <a:rPr lang="uz-Cyrl-UZ" sz="1400" dirty="0"/>
            <a:t>амалга ошириладиган муносабатларга татбиқ этилади.</a:t>
          </a:r>
          <a:endParaRPr lang="ru-RU" sz="1400" dirty="0"/>
        </a:p>
      </dgm:t>
    </dgm:pt>
    <dgm:pt modelId="{914CF910-EBC0-4D8B-AD7E-4896765735A0}" type="parTrans" cxnId="{6FDC5F22-F429-4DAE-BA52-F4DC7C392AAE}">
      <dgm:prSet/>
      <dgm:spPr/>
      <dgm:t>
        <a:bodyPr/>
        <a:lstStyle/>
        <a:p>
          <a:endParaRPr lang="ru-RU"/>
        </a:p>
      </dgm:t>
    </dgm:pt>
    <dgm:pt modelId="{89CA93CD-13ED-48AF-8234-C57A94C61E38}" type="sibTrans" cxnId="{6FDC5F22-F429-4DAE-BA52-F4DC7C392AAE}">
      <dgm:prSet/>
      <dgm:spPr/>
      <dgm:t>
        <a:bodyPr/>
        <a:lstStyle/>
        <a:p>
          <a:endParaRPr lang="ru-RU"/>
        </a:p>
      </dgm:t>
    </dgm:pt>
    <dgm:pt modelId="{14166131-0A55-4DE6-803D-FA6DE26ADA94}" type="pres">
      <dgm:prSet presAssocID="{D8013912-1F6F-4E64-B6FB-A7F847C46030}" presName="vert0" presStyleCnt="0">
        <dgm:presLayoutVars>
          <dgm:dir/>
          <dgm:animOne val="branch"/>
          <dgm:animLvl val="lvl"/>
        </dgm:presLayoutVars>
      </dgm:prSet>
      <dgm:spPr/>
    </dgm:pt>
    <dgm:pt modelId="{4B55C8CD-0A71-4074-AF2C-0576E234FE07}" type="pres">
      <dgm:prSet presAssocID="{D2E82643-417C-4008-8F4F-6D1069082B79}" presName="thickLine" presStyleLbl="alignNode1" presStyleIdx="0" presStyleCnt="3"/>
      <dgm:spPr/>
    </dgm:pt>
    <dgm:pt modelId="{925AAEFB-9A4D-42B4-9BDB-025B9F15A624}" type="pres">
      <dgm:prSet presAssocID="{D2E82643-417C-4008-8F4F-6D1069082B79}" presName="horz1" presStyleCnt="0"/>
      <dgm:spPr/>
    </dgm:pt>
    <dgm:pt modelId="{18E4902A-C9BD-4316-A457-4C7EC670EA16}" type="pres">
      <dgm:prSet presAssocID="{D2E82643-417C-4008-8F4F-6D1069082B79}" presName="tx1" presStyleLbl="revTx" presStyleIdx="0" presStyleCnt="7"/>
      <dgm:spPr/>
    </dgm:pt>
    <dgm:pt modelId="{D95475A7-E90B-4E7F-BF76-D79CDEEAEEB0}" type="pres">
      <dgm:prSet presAssocID="{D2E82643-417C-4008-8F4F-6D1069082B79}" presName="vert1" presStyleCnt="0"/>
      <dgm:spPr/>
    </dgm:pt>
    <dgm:pt modelId="{DC3D776B-A51E-4FE2-A3A0-AC8DB01D297F}" type="pres">
      <dgm:prSet presAssocID="{0B134177-AED7-4B85-A911-31B7CEB720C2}" presName="vertSpace2a" presStyleCnt="0"/>
      <dgm:spPr/>
    </dgm:pt>
    <dgm:pt modelId="{7BB13828-60F0-4C51-943B-618A63E04364}" type="pres">
      <dgm:prSet presAssocID="{0B134177-AED7-4B85-A911-31B7CEB720C2}" presName="horz2" presStyleCnt="0"/>
      <dgm:spPr/>
    </dgm:pt>
    <dgm:pt modelId="{EDEFBBD4-7625-41B2-ACBF-11CDAA59E1D9}" type="pres">
      <dgm:prSet presAssocID="{0B134177-AED7-4B85-A911-31B7CEB720C2}" presName="horzSpace2" presStyleCnt="0"/>
      <dgm:spPr/>
    </dgm:pt>
    <dgm:pt modelId="{5FF04328-F73C-4DE4-87CF-80BFD912E6E3}" type="pres">
      <dgm:prSet presAssocID="{0B134177-AED7-4B85-A911-31B7CEB720C2}" presName="tx2" presStyleLbl="revTx" presStyleIdx="1" presStyleCnt="7"/>
      <dgm:spPr/>
    </dgm:pt>
    <dgm:pt modelId="{03B3FBB0-2C2C-469F-BF44-7BF037E21DD7}" type="pres">
      <dgm:prSet presAssocID="{0B134177-AED7-4B85-A911-31B7CEB720C2}" presName="vert2" presStyleCnt="0"/>
      <dgm:spPr/>
    </dgm:pt>
    <dgm:pt modelId="{7C51AC50-5B22-468C-95A4-383D0215439B}" type="pres">
      <dgm:prSet presAssocID="{0B134177-AED7-4B85-A911-31B7CEB720C2}" presName="thinLine2b" presStyleLbl="callout" presStyleIdx="0" presStyleCnt="4"/>
      <dgm:spPr/>
    </dgm:pt>
    <dgm:pt modelId="{96E47A47-08CE-4F42-9174-BBB45D3E3758}" type="pres">
      <dgm:prSet presAssocID="{0B134177-AED7-4B85-A911-31B7CEB720C2}" presName="vertSpace2b" presStyleCnt="0"/>
      <dgm:spPr/>
    </dgm:pt>
    <dgm:pt modelId="{2EFE59A4-6740-4788-84B1-A3FFE84294AB}" type="pres">
      <dgm:prSet presAssocID="{4107AB03-01F3-4D9A-87BB-390A84C9DC23}" presName="thickLine" presStyleLbl="alignNode1" presStyleIdx="1" presStyleCnt="3"/>
      <dgm:spPr/>
    </dgm:pt>
    <dgm:pt modelId="{92278169-9D37-4529-8283-7B26D51333E9}" type="pres">
      <dgm:prSet presAssocID="{4107AB03-01F3-4D9A-87BB-390A84C9DC23}" presName="horz1" presStyleCnt="0"/>
      <dgm:spPr/>
    </dgm:pt>
    <dgm:pt modelId="{537AF0B5-F580-4B7A-B24F-8921BD6C5A1E}" type="pres">
      <dgm:prSet presAssocID="{4107AB03-01F3-4D9A-87BB-390A84C9DC23}" presName="tx1" presStyleLbl="revTx" presStyleIdx="2" presStyleCnt="7"/>
      <dgm:spPr/>
    </dgm:pt>
    <dgm:pt modelId="{4AA7BAC1-263E-4A34-AF55-EE266F932F58}" type="pres">
      <dgm:prSet presAssocID="{4107AB03-01F3-4D9A-87BB-390A84C9DC23}" presName="vert1" presStyleCnt="0"/>
      <dgm:spPr/>
    </dgm:pt>
    <dgm:pt modelId="{10B6D5D7-21EB-4551-8AC4-8B2B6E68AE8E}" type="pres">
      <dgm:prSet presAssocID="{D1106067-FDD8-408D-93ED-0682C8A79E08}" presName="vertSpace2a" presStyleCnt="0"/>
      <dgm:spPr/>
    </dgm:pt>
    <dgm:pt modelId="{05B404FE-D5BB-4F92-80B2-4386940CF01D}" type="pres">
      <dgm:prSet presAssocID="{D1106067-FDD8-408D-93ED-0682C8A79E08}" presName="horz2" presStyleCnt="0"/>
      <dgm:spPr/>
    </dgm:pt>
    <dgm:pt modelId="{CA067FCC-07D7-4672-94BB-1DB85CC4D6D6}" type="pres">
      <dgm:prSet presAssocID="{D1106067-FDD8-408D-93ED-0682C8A79E08}" presName="horzSpace2" presStyleCnt="0"/>
      <dgm:spPr/>
    </dgm:pt>
    <dgm:pt modelId="{6A24BC20-4F55-49C7-8114-E2A76473A560}" type="pres">
      <dgm:prSet presAssocID="{D1106067-FDD8-408D-93ED-0682C8A79E08}" presName="tx2" presStyleLbl="revTx" presStyleIdx="3" presStyleCnt="7" custScaleY="110145"/>
      <dgm:spPr/>
    </dgm:pt>
    <dgm:pt modelId="{1462F571-4A82-4113-A2F9-F0AAFCDAAAA1}" type="pres">
      <dgm:prSet presAssocID="{D1106067-FDD8-408D-93ED-0682C8A79E08}" presName="vert2" presStyleCnt="0"/>
      <dgm:spPr/>
    </dgm:pt>
    <dgm:pt modelId="{330929BA-9763-40D3-AE36-01F4A917565D}" type="pres">
      <dgm:prSet presAssocID="{D1106067-FDD8-408D-93ED-0682C8A79E08}" presName="thinLine2b" presStyleLbl="callout" presStyleIdx="1" presStyleCnt="4"/>
      <dgm:spPr/>
    </dgm:pt>
    <dgm:pt modelId="{716229FD-7B7B-442F-BF35-1B64A2C62951}" type="pres">
      <dgm:prSet presAssocID="{D1106067-FDD8-408D-93ED-0682C8A79E08}" presName="vertSpace2b" presStyleCnt="0"/>
      <dgm:spPr/>
    </dgm:pt>
    <dgm:pt modelId="{1163C790-393C-4B2E-8F8C-9087DE7D4DFE}" type="pres">
      <dgm:prSet presAssocID="{9AF58C7B-A501-4D1A-BB9B-A2E55B320766}" presName="thickLine" presStyleLbl="alignNode1" presStyleIdx="2" presStyleCnt="3"/>
      <dgm:spPr/>
    </dgm:pt>
    <dgm:pt modelId="{641E42FD-5352-45AA-AA2B-512F51938F18}" type="pres">
      <dgm:prSet presAssocID="{9AF58C7B-A501-4D1A-BB9B-A2E55B320766}" presName="horz1" presStyleCnt="0"/>
      <dgm:spPr/>
    </dgm:pt>
    <dgm:pt modelId="{B459D2F9-1E1E-41A0-A255-9BDDB9FC5525}" type="pres">
      <dgm:prSet presAssocID="{9AF58C7B-A501-4D1A-BB9B-A2E55B320766}" presName="tx1" presStyleLbl="revTx" presStyleIdx="4" presStyleCnt="7"/>
      <dgm:spPr/>
    </dgm:pt>
    <dgm:pt modelId="{BB0CA481-078C-4741-BBDF-E06E22813051}" type="pres">
      <dgm:prSet presAssocID="{9AF58C7B-A501-4D1A-BB9B-A2E55B320766}" presName="vert1" presStyleCnt="0"/>
      <dgm:spPr/>
    </dgm:pt>
    <dgm:pt modelId="{2A2D0E7F-D646-47ED-8B5A-206F83EAD9C5}" type="pres">
      <dgm:prSet presAssocID="{14878767-C65F-451A-AFFE-C7B4D454B629}" presName="vertSpace2a" presStyleCnt="0"/>
      <dgm:spPr/>
    </dgm:pt>
    <dgm:pt modelId="{F02B4AF8-640D-4C8F-91BC-22D7E119C709}" type="pres">
      <dgm:prSet presAssocID="{14878767-C65F-451A-AFFE-C7B4D454B629}" presName="horz2" presStyleCnt="0"/>
      <dgm:spPr/>
    </dgm:pt>
    <dgm:pt modelId="{40AE3A20-24EE-42BF-A7FD-3DE8E07BF214}" type="pres">
      <dgm:prSet presAssocID="{14878767-C65F-451A-AFFE-C7B4D454B629}" presName="horzSpace2" presStyleCnt="0"/>
      <dgm:spPr/>
    </dgm:pt>
    <dgm:pt modelId="{6F386807-ADC5-41F6-A92D-BDC68D7B6FB3}" type="pres">
      <dgm:prSet presAssocID="{14878767-C65F-451A-AFFE-C7B4D454B629}" presName="tx2" presStyleLbl="revTx" presStyleIdx="5" presStyleCnt="7"/>
      <dgm:spPr/>
    </dgm:pt>
    <dgm:pt modelId="{7AD37B53-67E8-4E14-B900-AC44EC9E2E22}" type="pres">
      <dgm:prSet presAssocID="{14878767-C65F-451A-AFFE-C7B4D454B629}" presName="vert2" presStyleCnt="0"/>
      <dgm:spPr/>
    </dgm:pt>
    <dgm:pt modelId="{0481A298-7EBF-4F7E-992C-423479E8D132}" type="pres">
      <dgm:prSet presAssocID="{14878767-C65F-451A-AFFE-C7B4D454B629}" presName="thinLine2b" presStyleLbl="callout" presStyleIdx="2" presStyleCnt="4"/>
      <dgm:spPr/>
    </dgm:pt>
    <dgm:pt modelId="{D7650AE1-85C9-462C-8DAD-C058BDAA07F4}" type="pres">
      <dgm:prSet presAssocID="{14878767-C65F-451A-AFFE-C7B4D454B629}" presName="vertSpace2b" presStyleCnt="0"/>
      <dgm:spPr/>
    </dgm:pt>
    <dgm:pt modelId="{1B53C192-E978-46AE-91DD-B62C528318A5}" type="pres">
      <dgm:prSet presAssocID="{C07CA7C0-B3FF-49BC-832F-E203EE6BBEB6}" presName="horz2" presStyleCnt="0"/>
      <dgm:spPr/>
    </dgm:pt>
    <dgm:pt modelId="{490C9F56-B1DB-40CB-82B5-B0D72F8886C4}" type="pres">
      <dgm:prSet presAssocID="{C07CA7C0-B3FF-49BC-832F-E203EE6BBEB6}" presName="horzSpace2" presStyleCnt="0"/>
      <dgm:spPr/>
    </dgm:pt>
    <dgm:pt modelId="{B87C6DDF-0A22-48A5-AFF8-6081F345559D}" type="pres">
      <dgm:prSet presAssocID="{C07CA7C0-B3FF-49BC-832F-E203EE6BBEB6}" presName="tx2" presStyleLbl="revTx" presStyleIdx="6" presStyleCnt="7"/>
      <dgm:spPr/>
    </dgm:pt>
    <dgm:pt modelId="{16285DBC-C310-4249-8B26-EEFA00F39BFF}" type="pres">
      <dgm:prSet presAssocID="{C07CA7C0-B3FF-49BC-832F-E203EE6BBEB6}" presName="vert2" presStyleCnt="0"/>
      <dgm:spPr/>
    </dgm:pt>
    <dgm:pt modelId="{7E64FBCF-0DE2-49DA-955F-043BD9E3C732}" type="pres">
      <dgm:prSet presAssocID="{C07CA7C0-B3FF-49BC-832F-E203EE6BBEB6}" presName="thinLine2b" presStyleLbl="callout" presStyleIdx="3" presStyleCnt="4"/>
      <dgm:spPr/>
    </dgm:pt>
    <dgm:pt modelId="{F4947075-7FCF-43C6-9DBB-10E7F4B3A4CB}" type="pres">
      <dgm:prSet presAssocID="{C07CA7C0-B3FF-49BC-832F-E203EE6BBEB6}" presName="vertSpace2b" presStyleCnt="0"/>
      <dgm:spPr/>
    </dgm:pt>
  </dgm:ptLst>
  <dgm:cxnLst>
    <dgm:cxn modelId="{6FDC5F22-F429-4DAE-BA52-F4DC7C392AAE}" srcId="{9AF58C7B-A501-4D1A-BB9B-A2E55B320766}" destId="{C07CA7C0-B3FF-49BC-832F-E203EE6BBEB6}" srcOrd="1" destOrd="0" parTransId="{914CF910-EBC0-4D8B-AD7E-4896765735A0}" sibTransId="{89CA93CD-13ED-48AF-8234-C57A94C61E38}"/>
    <dgm:cxn modelId="{BEA94327-9175-4C9C-9D82-44FC592A7F5C}" type="presOf" srcId="{9AF58C7B-A501-4D1A-BB9B-A2E55B320766}" destId="{B459D2F9-1E1E-41A0-A255-9BDDB9FC5525}" srcOrd="0" destOrd="0" presId="urn:microsoft.com/office/officeart/2008/layout/LinedList"/>
    <dgm:cxn modelId="{8A4BA528-5E44-481E-8B3A-CB2C0AD04178}" type="presOf" srcId="{C07CA7C0-B3FF-49BC-832F-E203EE6BBEB6}" destId="{B87C6DDF-0A22-48A5-AFF8-6081F345559D}" srcOrd="0" destOrd="0" presId="urn:microsoft.com/office/officeart/2008/layout/LinedList"/>
    <dgm:cxn modelId="{C586F143-04D3-49E4-8A81-F03D1F5E8316}" srcId="{D2E82643-417C-4008-8F4F-6D1069082B79}" destId="{0B134177-AED7-4B85-A911-31B7CEB720C2}" srcOrd="0" destOrd="0" parTransId="{67E264B5-4ADF-4323-88AE-AC96FC950CC2}" sibTransId="{B24D772E-CFF4-4E0C-B243-049C796E010F}"/>
    <dgm:cxn modelId="{C824204D-9F50-4131-9BCC-75CC28DF9C1B}" type="presOf" srcId="{D8013912-1F6F-4E64-B6FB-A7F847C46030}" destId="{14166131-0A55-4DE6-803D-FA6DE26ADA94}" srcOrd="0" destOrd="0" presId="urn:microsoft.com/office/officeart/2008/layout/LinedList"/>
    <dgm:cxn modelId="{0CCDEC90-D522-4A17-A08A-B7FD6BC84513}" srcId="{D8013912-1F6F-4E64-B6FB-A7F847C46030}" destId="{9AF58C7B-A501-4D1A-BB9B-A2E55B320766}" srcOrd="2" destOrd="0" parTransId="{748B6447-D738-4A62-995C-EA8AB8E71322}" sibTransId="{BA1CF812-AF4E-4F36-B3A9-E83DF616D372}"/>
    <dgm:cxn modelId="{46777495-CDB4-4D7B-BE31-4CAD85DAB98F}" type="presOf" srcId="{D2E82643-417C-4008-8F4F-6D1069082B79}" destId="{18E4902A-C9BD-4316-A457-4C7EC670EA16}" srcOrd="0" destOrd="0" presId="urn:microsoft.com/office/officeart/2008/layout/LinedList"/>
    <dgm:cxn modelId="{3B4BFBAD-3F8B-4996-9ADA-52FEE3F9CC45}" type="presOf" srcId="{14878767-C65F-451A-AFFE-C7B4D454B629}" destId="{6F386807-ADC5-41F6-A92D-BDC68D7B6FB3}" srcOrd="0" destOrd="0" presId="urn:microsoft.com/office/officeart/2008/layout/LinedList"/>
    <dgm:cxn modelId="{36088DAE-C7BF-4E3C-A110-787E1626E6E1}" type="presOf" srcId="{0B134177-AED7-4B85-A911-31B7CEB720C2}" destId="{5FF04328-F73C-4DE4-87CF-80BFD912E6E3}" srcOrd="0" destOrd="0" presId="urn:microsoft.com/office/officeart/2008/layout/LinedList"/>
    <dgm:cxn modelId="{511E91B2-F815-4C21-93CB-E33CE8C89542}" srcId="{D8013912-1F6F-4E64-B6FB-A7F847C46030}" destId="{D2E82643-417C-4008-8F4F-6D1069082B79}" srcOrd="0" destOrd="0" parTransId="{4358479F-BF9E-4148-A208-1B2A2CE0DF0E}" sibTransId="{36ED6E5D-337A-4AB7-8764-D7B473E13354}"/>
    <dgm:cxn modelId="{1DC67DC0-AA9F-42EF-85E1-67D123A15C71}" type="presOf" srcId="{4107AB03-01F3-4D9A-87BB-390A84C9DC23}" destId="{537AF0B5-F580-4B7A-B24F-8921BD6C5A1E}" srcOrd="0" destOrd="0" presId="urn:microsoft.com/office/officeart/2008/layout/LinedList"/>
    <dgm:cxn modelId="{49CFC8E3-759F-4AA9-B4B1-9A7AB46D1D6F}" srcId="{9AF58C7B-A501-4D1A-BB9B-A2E55B320766}" destId="{14878767-C65F-451A-AFFE-C7B4D454B629}" srcOrd="0" destOrd="0" parTransId="{0D1F4CE6-A954-4C37-9173-E3E330B752A5}" sibTransId="{F4180FAB-7301-4857-BA9E-1C0115342555}"/>
    <dgm:cxn modelId="{F8BED9E3-6E1D-435D-8D05-1CC2EB768965}" srcId="{4107AB03-01F3-4D9A-87BB-390A84C9DC23}" destId="{D1106067-FDD8-408D-93ED-0682C8A79E08}" srcOrd="0" destOrd="0" parTransId="{EC99A851-AF92-464E-9C70-3A33DC6018A8}" sibTransId="{EAEC3D13-6CBE-4CBE-852E-2ECD461F26C8}"/>
    <dgm:cxn modelId="{E41DCBED-42CB-46AD-820F-AC47B40CC556}" srcId="{D8013912-1F6F-4E64-B6FB-A7F847C46030}" destId="{4107AB03-01F3-4D9A-87BB-390A84C9DC23}" srcOrd="1" destOrd="0" parTransId="{94D0ABB3-9A4A-4E8F-AB85-5FE2AB440330}" sibTransId="{C98D732A-9CEC-4234-A687-03C9DE9F1DB4}"/>
    <dgm:cxn modelId="{0A2D34F9-7F0F-494F-98E5-C5CEB815F01E}" type="presOf" srcId="{D1106067-FDD8-408D-93ED-0682C8A79E08}" destId="{6A24BC20-4F55-49C7-8114-E2A76473A560}" srcOrd="0" destOrd="0" presId="urn:microsoft.com/office/officeart/2008/layout/LinedList"/>
    <dgm:cxn modelId="{563DB42D-A5E7-465A-B742-BE15EC71587E}" type="presParOf" srcId="{14166131-0A55-4DE6-803D-FA6DE26ADA94}" destId="{4B55C8CD-0A71-4074-AF2C-0576E234FE07}" srcOrd="0" destOrd="0" presId="urn:microsoft.com/office/officeart/2008/layout/LinedList"/>
    <dgm:cxn modelId="{98C41871-E0B3-4DC2-B6B2-3A3F34143013}" type="presParOf" srcId="{14166131-0A55-4DE6-803D-FA6DE26ADA94}" destId="{925AAEFB-9A4D-42B4-9BDB-025B9F15A624}" srcOrd="1" destOrd="0" presId="urn:microsoft.com/office/officeart/2008/layout/LinedList"/>
    <dgm:cxn modelId="{8D3E9D80-6D48-49E4-BD3B-9FC81347FB2E}" type="presParOf" srcId="{925AAEFB-9A4D-42B4-9BDB-025B9F15A624}" destId="{18E4902A-C9BD-4316-A457-4C7EC670EA16}" srcOrd="0" destOrd="0" presId="urn:microsoft.com/office/officeart/2008/layout/LinedList"/>
    <dgm:cxn modelId="{A95A65E3-EB2A-4974-9855-1341919185C8}" type="presParOf" srcId="{925AAEFB-9A4D-42B4-9BDB-025B9F15A624}" destId="{D95475A7-E90B-4E7F-BF76-D79CDEEAEEB0}" srcOrd="1" destOrd="0" presId="urn:microsoft.com/office/officeart/2008/layout/LinedList"/>
    <dgm:cxn modelId="{6D6B5DD3-BD6F-40D3-995A-D39C11F2659D}" type="presParOf" srcId="{D95475A7-E90B-4E7F-BF76-D79CDEEAEEB0}" destId="{DC3D776B-A51E-4FE2-A3A0-AC8DB01D297F}" srcOrd="0" destOrd="0" presId="urn:microsoft.com/office/officeart/2008/layout/LinedList"/>
    <dgm:cxn modelId="{68EEDAFC-2E4B-468E-BD06-255BAAAED5FA}" type="presParOf" srcId="{D95475A7-E90B-4E7F-BF76-D79CDEEAEEB0}" destId="{7BB13828-60F0-4C51-943B-618A63E04364}" srcOrd="1" destOrd="0" presId="urn:microsoft.com/office/officeart/2008/layout/LinedList"/>
    <dgm:cxn modelId="{AFC09BE2-AE87-48A5-ACFA-AF723A6491A1}" type="presParOf" srcId="{7BB13828-60F0-4C51-943B-618A63E04364}" destId="{EDEFBBD4-7625-41B2-ACBF-11CDAA59E1D9}" srcOrd="0" destOrd="0" presId="urn:microsoft.com/office/officeart/2008/layout/LinedList"/>
    <dgm:cxn modelId="{BEA79D71-24EA-4B1E-80F0-1BF78C4DAEC8}" type="presParOf" srcId="{7BB13828-60F0-4C51-943B-618A63E04364}" destId="{5FF04328-F73C-4DE4-87CF-80BFD912E6E3}" srcOrd="1" destOrd="0" presId="urn:microsoft.com/office/officeart/2008/layout/LinedList"/>
    <dgm:cxn modelId="{423D3931-C359-47DA-A54C-FA1CCCCAF1F5}" type="presParOf" srcId="{7BB13828-60F0-4C51-943B-618A63E04364}" destId="{03B3FBB0-2C2C-469F-BF44-7BF037E21DD7}" srcOrd="2" destOrd="0" presId="urn:microsoft.com/office/officeart/2008/layout/LinedList"/>
    <dgm:cxn modelId="{6DBA0CD2-26A2-4C81-8B23-C2E59F1DA3D8}" type="presParOf" srcId="{D95475A7-E90B-4E7F-BF76-D79CDEEAEEB0}" destId="{7C51AC50-5B22-468C-95A4-383D0215439B}" srcOrd="2" destOrd="0" presId="urn:microsoft.com/office/officeart/2008/layout/LinedList"/>
    <dgm:cxn modelId="{B6A5B5EB-A6D1-4F9A-9FFF-DF59DADAAA46}" type="presParOf" srcId="{D95475A7-E90B-4E7F-BF76-D79CDEEAEEB0}" destId="{96E47A47-08CE-4F42-9174-BBB45D3E3758}" srcOrd="3" destOrd="0" presId="urn:microsoft.com/office/officeart/2008/layout/LinedList"/>
    <dgm:cxn modelId="{B56C9F0A-B076-475B-A886-40039C6C991D}" type="presParOf" srcId="{14166131-0A55-4DE6-803D-FA6DE26ADA94}" destId="{2EFE59A4-6740-4788-84B1-A3FFE84294AB}" srcOrd="2" destOrd="0" presId="urn:microsoft.com/office/officeart/2008/layout/LinedList"/>
    <dgm:cxn modelId="{30A50472-3738-460D-991B-D4F165318FC6}" type="presParOf" srcId="{14166131-0A55-4DE6-803D-FA6DE26ADA94}" destId="{92278169-9D37-4529-8283-7B26D51333E9}" srcOrd="3" destOrd="0" presId="urn:microsoft.com/office/officeart/2008/layout/LinedList"/>
    <dgm:cxn modelId="{B382D402-3A90-417B-9078-F9833B9C0864}" type="presParOf" srcId="{92278169-9D37-4529-8283-7B26D51333E9}" destId="{537AF0B5-F580-4B7A-B24F-8921BD6C5A1E}" srcOrd="0" destOrd="0" presId="urn:microsoft.com/office/officeart/2008/layout/LinedList"/>
    <dgm:cxn modelId="{AEFFDD75-EB61-4122-9FF3-38FA1144FE7D}" type="presParOf" srcId="{92278169-9D37-4529-8283-7B26D51333E9}" destId="{4AA7BAC1-263E-4A34-AF55-EE266F932F58}" srcOrd="1" destOrd="0" presId="urn:microsoft.com/office/officeart/2008/layout/LinedList"/>
    <dgm:cxn modelId="{F3516E3D-B11F-4898-8DA1-10829C460119}" type="presParOf" srcId="{4AA7BAC1-263E-4A34-AF55-EE266F932F58}" destId="{10B6D5D7-21EB-4551-8AC4-8B2B6E68AE8E}" srcOrd="0" destOrd="0" presId="urn:microsoft.com/office/officeart/2008/layout/LinedList"/>
    <dgm:cxn modelId="{1609DC70-A226-40B6-B716-5A4D8EABD1F5}" type="presParOf" srcId="{4AA7BAC1-263E-4A34-AF55-EE266F932F58}" destId="{05B404FE-D5BB-4F92-80B2-4386940CF01D}" srcOrd="1" destOrd="0" presId="urn:microsoft.com/office/officeart/2008/layout/LinedList"/>
    <dgm:cxn modelId="{EA3FF401-08A5-4690-BE15-E3CF7D5EECF8}" type="presParOf" srcId="{05B404FE-D5BB-4F92-80B2-4386940CF01D}" destId="{CA067FCC-07D7-4672-94BB-1DB85CC4D6D6}" srcOrd="0" destOrd="0" presId="urn:microsoft.com/office/officeart/2008/layout/LinedList"/>
    <dgm:cxn modelId="{8ACE4977-8EEA-422B-982C-A78841206309}" type="presParOf" srcId="{05B404FE-D5BB-4F92-80B2-4386940CF01D}" destId="{6A24BC20-4F55-49C7-8114-E2A76473A560}" srcOrd="1" destOrd="0" presId="urn:microsoft.com/office/officeart/2008/layout/LinedList"/>
    <dgm:cxn modelId="{AEC7ABA9-3811-4CBE-9F67-D78EE4450C41}" type="presParOf" srcId="{05B404FE-D5BB-4F92-80B2-4386940CF01D}" destId="{1462F571-4A82-4113-A2F9-F0AAFCDAAAA1}" srcOrd="2" destOrd="0" presId="urn:microsoft.com/office/officeart/2008/layout/LinedList"/>
    <dgm:cxn modelId="{7DC3E6BE-CF62-4CC6-B7BA-0A8B78689C6C}" type="presParOf" srcId="{4AA7BAC1-263E-4A34-AF55-EE266F932F58}" destId="{330929BA-9763-40D3-AE36-01F4A917565D}" srcOrd="2" destOrd="0" presId="urn:microsoft.com/office/officeart/2008/layout/LinedList"/>
    <dgm:cxn modelId="{365EAD7F-5DE6-4EC3-8A42-CEF09FE258EA}" type="presParOf" srcId="{4AA7BAC1-263E-4A34-AF55-EE266F932F58}" destId="{716229FD-7B7B-442F-BF35-1B64A2C62951}" srcOrd="3" destOrd="0" presId="urn:microsoft.com/office/officeart/2008/layout/LinedList"/>
    <dgm:cxn modelId="{DFD1C0CC-C86D-49D4-82DA-20070ED697AC}" type="presParOf" srcId="{14166131-0A55-4DE6-803D-FA6DE26ADA94}" destId="{1163C790-393C-4B2E-8F8C-9087DE7D4DFE}" srcOrd="4" destOrd="0" presId="urn:microsoft.com/office/officeart/2008/layout/LinedList"/>
    <dgm:cxn modelId="{6F901B6E-E45C-4C51-B626-CB8A7915B51C}" type="presParOf" srcId="{14166131-0A55-4DE6-803D-FA6DE26ADA94}" destId="{641E42FD-5352-45AA-AA2B-512F51938F18}" srcOrd="5" destOrd="0" presId="urn:microsoft.com/office/officeart/2008/layout/LinedList"/>
    <dgm:cxn modelId="{2A7BE2A6-B7CE-48A9-B272-03378B28656A}" type="presParOf" srcId="{641E42FD-5352-45AA-AA2B-512F51938F18}" destId="{B459D2F9-1E1E-41A0-A255-9BDDB9FC5525}" srcOrd="0" destOrd="0" presId="urn:microsoft.com/office/officeart/2008/layout/LinedList"/>
    <dgm:cxn modelId="{078E7229-50C3-4C0A-B435-C0EA8415A523}" type="presParOf" srcId="{641E42FD-5352-45AA-AA2B-512F51938F18}" destId="{BB0CA481-078C-4741-BBDF-E06E22813051}" srcOrd="1" destOrd="0" presId="urn:microsoft.com/office/officeart/2008/layout/LinedList"/>
    <dgm:cxn modelId="{6D937BB3-ACC3-414E-9BE1-FF126B4D357A}" type="presParOf" srcId="{BB0CA481-078C-4741-BBDF-E06E22813051}" destId="{2A2D0E7F-D646-47ED-8B5A-206F83EAD9C5}" srcOrd="0" destOrd="0" presId="urn:microsoft.com/office/officeart/2008/layout/LinedList"/>
    <dgm:cxn modelId="{31F27B0E-5F9A-4110-9FE1-58F73EF2AD7E}" type="presParOf" srcId="{BB0CA481-078C-4741-BBDF-E06E22813051}" destId="{F02B4AF8-640D-4C8F-91BC-22D7E119C709}" srcOrd="1" destOrd="0" presId="urn:microsoft.com/office/officeart/2008/layout/LinedList"/>
    <dgm:cxn modelId="{DDDA9DBD-CB65-4965-9FA8-8E9941877715}" type="presParOf" srcId="{F02B4AF8-640D-4C8F-91BC-22D7E119C709}" destId="{40AE3A20-24EE-42BF-A7FD-3DE8E07BF214}" srcOrd="0" destOrd="0" presId="urn:microsoft.com/office/officeart/2008/layout/LinedList"/>
    <dgm:cxn modelId="{9192AF37-B93E-4133-BAAD-59FD2D8A10D2}" type="presParOf" srcId="{F02B4AF8-640D-4C8F-91BC-22D7E119C709}" destId="{6F386807-ADC5-41F6-A92D-BDC68D7B6FB3}" srcOrd="1" destOrd="0" presId="urn:microsoft.com/office/officeart/2008/layout/LinedList"/>
    <dgm:cxn modelId="{5EA9819F-7E3D-493B-AC30-6C96A5A5E355}" type="presParOf" srcId="{F02B4AF8-640D-4C8F-91BC-22D7E119C709}" destId="{7AD37B53-67E8-4E14-B900-AC44EC9E2E22}" srcOrd="2" destOrd="0" presId="urn:microsoft.com/office/officeart/2008/layout/LinedList"/>
    <dgm:cxn modelId="{5A13EBE0-A5DF-4BC0-9829-E9BACA5D71A7}" type="presParOf" srcId="{BB0CA481-078C-4741-BBDF-E06E22813051}" destId="{0481A298-7EBF-4F7E-992C-423479E8D132}" srcOrd="2" destOrd="0" presId="urn:microsoft.com/office/officeart/2008/layout/LinedList"/>
    <dgm:cxn modelId="{6B616C6A-326F-4D0E-89F6-D8FA256F631B}" type="presParOf" srcId="{BB0CA481-078C-4741-BBDF-E06E22813051}" destId="{D7650AE1-85C9-462C-8DAD-C058BDAA07F4}" srcOrd="3" destOrd="0" presId="urn:microsoft.com/office/officeart/2008/layout/LinedList"/>
    <dgm:cxn modelId="{6AD3F412-BDB0-4F0F-99F0-C4E9E06BC4D9}" type="presParOf" srcId="{BB0CA481-078C-4741-BBDF-E06E22813051}" destId="{1B53C192-E978-46AE-91DD-B62C528318A5}" srcOrd="4" destOrd="0" presId="urn:microsoft.com/office/officeart/2008/layout/LinedList"/>
    <dgm:cxn modelId="{888B7177-C866-4780-8AB3-02FD18864252}" type="presParOf" srcId="{1B53C192-E978-46AE-91DD-B62C528318A5}" destId="{490C9F56-B1DB-40CB-82B5-B0D72F8886C4}" srcOrd="0" destOrd="0" presId="urn:microsoft.com/office/officeart/2008/layout/LinedList"/>
    <dgm:cxn modelId="{146310D9-2536-4833-A598-8D0C52992D7B}" type="presParOf" srcId="{1B53C192-E978-46AE-91DD-B62C528318A5}" destId="{B87C6DDF-0A22-48A5-AFF8-6081F345559D}" srcOrd="1" destOrd="0" presId="urn:microsoft.com/office/officeart/2008/layout/LinedList"/>
    <dgm:cxn modelId="{EF099D71-B7C9-42AD-BCDB-04C71DAB81D3}" type="presParOf" srcId="{1B53C192-E978-46AE-91DD-B62C528318A5}" destId="{16285DBC-C310-4249-8B26-EEFA00F39BFF}" srcOrd="2" destOrd="0" presId="urn:microsoft.com/office/officeart/2008/layout/LinedList"/>
    <dgm:cxn modelId="{895EA9E3-F256-452D-ABA7-75CB21849CAB}" type="presParOf" srcId="{BB0CA481-078C-4741-BBDF-E06E22813051}" destId="{7E64FBCF-0DE2-49DA-955F-043BD9E3C732}" srcOrd="5" destOrd="0" presId="urn:microsoft.com/office/officeart/2008/layout/LinedList"/>
    <dgm:cxn modelId="{611ECF4A-0C58-4D5D-8B7E-C77982023230}" type="presParOf" srcId="{BB0CA481-078C-4741-BBDF-E06E22813051}" destId="{F4947075-7FCF-43C6-9DBB-10E7F4B3A4CB}"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73F4B-C757-416D-BD30-94C84AC465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1AF12C8-8705-473F-9F41-E12799F6C183}">
      <dgm:prSet phldrT="[Текст]" custT="1"/>
      <dgm:spPr>
        <a:solidFill>
          <a:schemeClr val="tx2"/>
        </a:solidFill>
      </dgm:spPr>
      <dgm:t>
        <a:bodyPr/>
        <a:lstStyle/>
        <a:p>
          <a:pPr algn="ctr"/>
          <a:r>
            <a:rPr lang="uz-Cyrl-UZ" sz="2400" b="1" dirty="0">
              <a:latin typeface="Times New Roman" panose="02020603050405020304" pitchFamily="18" charset="0"/>
              <a:cs typeface="Times New Roman" panose="02020603050405020304" pitchFamily="18" charset="0"/>
            </a:rPr>
            <a:t>Асосий тушунчалар</a:t>
          </a:r>
          <a:endParaRPr lang="ru-RU" sz="2400" dirty="0">
            <a:latin typeface="Times New Roman" panose="02020603050405020304" pitchFamily="18" charset="0"/>
            <a:cs typeface="Times New Roman" panose="02020603050405020304" pitchFamily="18" charset="0"/>
          </a:endParaRPr>
        </a:p>
      </dgm:t>
    </dgm:pt>
    <dgm:pt modelId="{A0235AB2-AD98-4DE9-86BA-13C8C1EE7A81}" type="parTrans" cxnId="{5AD7C5A3-8A5A-4CD1-A4EB-5A389D7EEB6D}">
      <dgm:prSet/>
      <dgm:spPr/>
      <dgm:t>
        <a:bodyPr/>
        <a:lstStyle/>
        <a:p>
          <a:pPr algn="ctr"/>
          <a:endParaRPr lang="ru-RU" sz="2400">
            <a:latin typeface="Times New Roman" panose="02020603050405020304" pitchFamily="18" charset="0"/>
            <a:cs typeface="Times New Roman" panose="02020603050405020304" pitchFamily="18" charset="0"/>
          </a:endParaRPr>
        </a:p>
      </dgm:t>
    </dgm:pt>
    <dgm:pt modelId="{50DA4B57-B5C8-4B1E-9C34-3C1A0311457D}" type="sibTrans" cxnId="{5AD7C5A3-8A5A-4CD1-A4EB-5A389D7EEB6D}">
      <dgm:prSet/>
      <dgm:spPr/>
      <dgm:t>
        <a:bodyPr/>
        <a:lstStyle/>
        <a:p>
          <a:pPr algn="ctr"/>
          <a:endParaRPr lang="ru-RU" sz="2400">
            <a:latin typeface="Times New Roman" panose="02020603050405020304" pitchFamily="18" charset="0"/>
            <a:cs typeface="Times New Roman" panose="02020603050405020304" pitchFamily="18" charset="0"/>
          </a:endParaRPr>
        </a:p>
      </dgm:t>
    </dgm:pt>
    <dgm:pt modelId="{073AC5A0-7EA1-4556-849B-2CB80D874EAD}" type="pres">
      <dgm:prSet presAssocID="{B4F73F4B-C757-416D-BD30-94C84AC4650A}" presName="linear" presStyleCnt="0">
        <dgm:presLayoutVars>
          <dgm:animLvl val="lvl"/>
          <dgm:resizeHandles val="exact"/>
        </dgm:presLayoutVars>
      </dgm:prSet>
      <dgm:spPr/>
    </dgm:pt>
    <dgm:pt modelId="{61BEA1C5-49C9-49D8-983C-CE23221EED76}" type="pres">
      <dgm:prSet presAssocID="{F1AF12C8-8705-473F-9F41-E12799F6C183}" presName="parentText" presStyleLbl="node1" presStyleIdx="0" presStyleCnt="1">
        <dgm:presLayoutVars>
          <dgm:chMax val="0"/>
          <dgm:bulletEnabled val="1"/>
        </dgm:presLayoutVars>
      </dgm:prSet>
      <dgm:spPr/>
    </dgm:pt>
  </dgm:ptLst>
  <dgm:cxnLst>
    <dgm:cxn modelId="{0C328366-E413-4323-8631-1B7DC4EA56BA}" type="presOf" srcId="{B4F73F4B-C757-416D-BD30-94C84AC4650A}" destId="{073AC5A0-7EA1-4556-849B-2CB80D874EAD}" srcOrd="0" destOrd="0" presId="urn:microsoft.com/office/officeart/2005/8/layout/vList2"/>
    <dgm:cxn modelId="{4C600D53-22C3-4FEA-853C-59E1A3EB28FF}" type="presOf" srcId="{F1AF12C8-8705-473F-9F41-E12799F6C183}" destId="{61BEA1C5-49C9-49D8-983C-CE23221EED76}" srcOrd="0" destOrd="0" presId="urn:microsoft.com/office/officeart/2005/8/layout/vList2"/>
    <dgm:cxn modelId="{5AD7C5A3-8A5A-4CD1-A4EB-5A389D7EEB6D}" srcId="{B4F73F4B-C757-416D-BD30-94C84AC4650A}" destId="{F1AF12C8-8705-473F-9F41-E12799F6C183}" srcOrd="0" destOrd="0" parTransId="{A0235AB2-AD98-4DE9-86BA-13C8C1EE7A81}" sibTransId="{50DA4B57-B5C8-4B1E-9C34-3C1A0311457D}"/>
    <dgm:cxn modelId="{65C75AD1-5606-45C2-8ACC-671C703D8DFF}" type="presParOf" srcId="{073AC5A0-7EA1-4556-849B-2CB80D874EAD}" destId="{61BEA1C5-49C9-49D8-983C-CE23221EED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B13EAD-023D-49D7-9473-9E20F0DA5F58}"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612DA914-26D3-47B6-8404-B2E3B734C5D9}">
      <dgm:prSet custT="1"/>
      <dgm:spPr/>
      <dgm:t>
        <a:bodyPr/>
        <a:lstStyle/>
        <a:p>
          <a:pPr rtl="0"/>
          <a:r>
            <a:rPr lang="uz-Cyrl-UZ" sz="1400" b="1" dirty="0">
              <a:latin typeface="+mn-lt"/>
              <a:cs typeface="Times New Roman" panose="02020603050405020304" pitchFamily="18" charset="0"/>
            </a:rPr>
            <a:t>давлат органининг ёки бошқа ташкилотнинг ходими</a:t>
          </a:r>
          <a:endParaRPr lang="ru-RU" sz="1400" dirty="0">
            <a:latin typeface="+mn-lt"/>
            <a:cs typeface="Times New Roman" panose="02020603050405020304" pitchFamily="18" charset="0"/>
          </a:endParaRPr>
        </a:p>
      </dgm:t>
    </dgm:pt>
    <dgm:pt modelId="{F041A258-4C71-4CC9-B4DC-1E13412F001E}" type="parTrans" cxnId="{9F46FBF0-32F7-4B16-9500-F328C031F072}">
      <dgm:prSet/>
      <dgm:spPr/>
      <dgm:t>
        <a:bodyPr/>
        <a:lstStyle/>
        <a:p>
          <a:endParaRPr lang="ru-RU" sz="1400">
            <a:latin typeface="+mn-lt"/>
            <a:cs typeface="Times New Roman" panose="02020603050405020304" pitchFamily="18" charset="0"/>
          </a:endParaRPr>
        </a:p>
      </dgm:t>
    </dgm:pt>
    <dgm:pt modelId="{F7AEFB00-561A-49CC-940B-B62B8D68B615}" type="sibTrans" cxnId="{9F46FBF0-32F7-4B16-9500-F328C031F072}">
      <dgm:prSet/>
      <dgm:spPr/>
      <dgm:t>
        <a:bodyPr/>
        <a:lstStyle/>
        <a:p>
          <a:endParaRPr lang="ru-RU" sz="1400">
            <a:latin typeface="+mn-lt"/>
            <a:cs typeface="Times New Roman" panose="02020603050405020304" pitchFamily="18" charset="0"/>
          </a:endParaRPr>
        </a:p>
      </dgm:t>
    </dgm:pt>
    <dgm:pt modelId="{A04E33C8-7B8E-4E04-A742-A42F2684351A}">
      <dgm:prSet custT="1"/>
      <dgm:spPr/>
      <dgm:t>
        <a:bodyPr/>
        <a:lstStyle/>
        <a:p>
          <a:pPr rtl="0"/>
          <a:r>
            <a:rPr lang="uz-Cyrl-UZ" sz="1400" b="1" dirty="0">
              <a:latin typeface="+mn-lt"/>
              <a:cs typeface="Times New Roman" panose="02020603050405020304" pitchFamily="18" charset="0"/>
            </a:rPr>
            <a:t>манфаатлар тўқнашуви </a:t>
          </a:r>
          <a:endParaRPr lang="ru-RU" sz="1400" dirty="0">
            <a:latin typeface="+mn-lt"/>
            <a:cs typeface="Times New Roman" panose="02020603050405020304" pitchFamily="18" charset="0"/>
          </a:endParaRPr>
        </a:p>
      </dgm:t>
    </dgm:pt>
    <dgm:pt modelId="{9908497A-D961-4E23-A6C9-CC6BE9C9716B}" type="parTrans" cxnId="{B5CA176E-BA61-4FEE-885C-500B62E7F052}">
      <dgm:prSet/>
      <dgm:spPr/>
      <dgm:t>
        <a:bodyPr/>
        <a:lstStyle/>
        <a:p>
          <a:endParaRPr lang="ru-RU" sz="1400">
            <a:latin typeface="+mn-lt"/>
            <a:cs typeface="Times New Roman" panose="02020603050405020304" pitchFamily="18" charset="0"/>
          </a:endParaRPr>
        </a:p>
      </dgm:t>
    </dgm:pt>
    <dgm:pt modelId="{D7720CD0-6C72-486F-9F6A-44A1EB8900E6}" type="sibTrans" cxnId="{B5CA176E-BA61-4FEE-885C-500B62E7F052}">
      <dgm:prSet/>
      <dgm:spPr/>
      <dgm:t>
        <a:bodyPr/>
        <a:lstStyle/>
        <a:p>
          <a:endParaRPr lang="ru-RU" sz="1400">
            <a:latin typeface="+mn-lt"/>
            <a:cs typeface="Times New Roman" panose="02020603050405020304" pitchFamily="18" charset="0"/>
          </a:endParaRPr>
        </a:p>
      </dgm:t>
    </dgm:pt>
    <dgm:pt modelId="{5DA0409C-5FAA-48B5-ABDB-A23283ED5640}">
      <dgm:prSet custT="1"/>
      <dgm:spPr/>
      <dgm:t>
        <a:bodyPr/>
        <a:lstStyle/>
        <a:p>
          <a:pPr rtl="0"/>
          <a:r>
            <a:rPr lang="uz-Cyrl-UZ" sz="1400" b="1" dirty="0">
              <a:latin typeface="+mn-lt"/>
              <a:cs typeface="Times New Roman" panose="02020603050405020304" pitchFamily="18" charset="0"/>
            </a:rPr>
            <a:t>манфаатлар тўқнашувини тартибга солиш бўйича махсус бўлинма</a:t>
          </a:r>
          <a:r>
            <a:rPr lang="uz-Cyrl-UZ" sz="1400" dirty="0">
              <a:latin typeface="+mn-lt"/>
              <a:cs typeface="Times New Roman" panose="02020603050405020304" pitchFamily="18" charset="0"/>
            </a:rPr>
            <a:t> </a:t>
          </a:r>
          <a:r>
            <a:rPr lang="uz-Cyrl-UZ" sz="1400" b="1" dirty="0">
              <a:latin typeface="+mn-lt"/>
              <a:cs typeface="Times New Roman" panose="02020603050405020304" pitchFamily="18" charset="0"/>
            </a:rPr>
            <a:t> </a:t>
          </a:r>
          <a:endParaRPr lang="ru-RU" sz="1400" dirty="0">
            <a:latin typeface="+mn-lt"/>
            <a:cs typeface="Times New Roman" panose="02020603050405020304" pitchFamily="18" charset="0"/>
          </a:endParaRPr>
        </a:p>
      </dgm:t>
    </dgm:pt>
    <dgm:pt modelId="{51340E68-AC5D-4DB6-897A-5614EAB96D30}" type="parTrans" cxnId="{2640FC91-AB46-4D9F-9265-669181E985BE}">
      <dgm:prSet/>
      <dgm:spPr/>
      <dgm:t>
        <a:bodyPr/>
        <a:lstStyle/>
        <a:p>
          <a:endParaRPr lang="ru-RU" sz="1400">
            <a:latin typeface="+mn-lt"/>
            <a:cs typeface="Times New Roman" panose="02020603050405020304" pitchFamily="18" charset="0"/>
          </a:endParaRPr>
        </a:p>
      </dgm:t>
    </dgm:pt>
    <dgm:pt modelId="{28697946-EB9E-4797-AC57-A2DF0E18E587}" type="sibTrans" cxnId="{2640FC91-AB46-4D9F-9265-669181E985BE}">
      <dgm:prSet/>
      <dgm:spPr/>
      <dgm:t>
        <a:bodyPr/>
        <a:lstStyle/>
        <a:p>
          <a:endParaRPr lang="ru-RU" sz="1400">
            <a:latin typeface="+mn-lt"/>
            <a:cs typeface="Times New Roman" panose="02020603050405020304" pitchFamily="18" charset="0"/>
          </a:endParaRPr>
        </a:p>
      </dgm:t>
    </dgm:pt>
    <dgm:pt modelId="{17230805-E0E2-4146-99E8-9B71E9172D0E}">
      <dgm:prSet custT="1"/>
      <dgm:spPr/>
      <dgm:t>
        <a:bodyPr/>
        <a:lstStyle/>
        <a:p>
          <a:pPr rtl="0"/>
          <a:r>
            <a:rPr lang="uz-Cyrl-UZ" sz="1400" b="1" dirty="0">
              <a:latin typeface="+mn-lt"/>
              <a:cs typeface="Times New Roman" panose="02020603050405020304" pitchFamily="18" charset="0"/>
            </a:rPr>
            <a:t>шахсий манфаатдорлик </a:t>
          </a:r>
          <a:endParaRPr lang="ru-RU" sz="1400" dirty="0">
            <a:latin typeface="+mn-lt"/>
            <a:cs typeface="Times New Roman" panose="02020603050405020304" pitchFamily="18" charset="0"/>
          </a:endParaRPr>
        </a:p>
      </dgm:t>
    </dgm:pt>
    <dgm:pt modelId="{7C7A1847-7DB2-4EA0-9092-1C478DFF5A00}" type="parTrans" cxnId="{4995AEA9-ACDA-4BA2-934B-28CB2A17B433}">
      <dgm:prSet/>
      <dgm:spPr/>
      <dgm:t>
        <a:bodyPr/>
        <a:lstStyle/>
        <a:p>
          <a:endParaRPr lang="ru-RU" sz="1400">
            <a:latin typeface="+mn-lt"/>
            <a:cs typeface="Times New Roman" panose="02020603050405020304" pitchFamily="18" charset="0"/>
          </a:endParaRPr>
        </a:p>
      </dgm:t>
    </dgm:pt>
    <dgm:pt modelId="{02A67950-82BD-4C8B-8715-D967BFBE93C3}" type="sibTrans" cxnId="{4995AEA9-ACDA-4BA2-934B-28CB2A17B433}">
      <dgm:prSet/>
      <dgm:spPr/>
      <dgm:t>
        <a:bodyPr/>
        <a:lstStyle/>
        <a:p>
          <a:endParaRPr lang="ru-RU" sz="1400">
            <a:latin typeface="+mn-lt"/>
            <a:cs typeface="Times New Roman" panose="02020603050405020304" pitchFamily="18" charset="0"/>
          </a:endParaRPr>
        </a:p>
      </dgm:t>
    </dgm:pt>
    <dgm:pt modelId="{A7CFCD61-95B7-48DA-B0F2-832DF80ED298}">
      <dgm:prSet custT="1"/>
      <dgm:spPr/>
      <dgm:t>
        <a:bodyPr/>
        <a:lstStyle/>
        <a:p>
          <a:pPr rtl="0"/>
          <a:r>
            <a:rPr lang="uz-Cyrl-UZ" sz="1400" b="1" dirty="0">
              <a:latin typeface="+mn-lt"/>
              <a:cs typeface="Times New Roman" panose="02020603050405020304" pitchFamily="18" charset="0"/>
            </a:rPr>
            <a:t>яқин қариндошлар </a:t>
          </a:r>
          <a:endParaRPr lang="ru-RU" sz="1400" dirty="0">
            <a:latin typeface="+mn-lt"/>
            <a:cs typeface="Times New Roman" panose="02020603050405020304" pitchFamily="18" charset="0"/>
          </a:endParaRPr>
        </a:p>
      </dgm:t>
    </dgm:pt>
    <dgm:pt modelId="{D4765DF1-A323-42AF-9411-8BBA7331EDB7}" type="parTrans" cxnId="{A784A21F-C01E-4941-AC59-899988B25EE7}">
      <dgm:prSet/>
      <dgm:spPr/>
      <dgm:t>
        <a:bodyPr/>
        <a:lstStyle/>
        <a:p>
          <a:endParaRPr lang="ru-RU" sz="1400">
            <a:latin typeface="+mn-lt"/>
            <a:cs typeface="Times New Roman" panose="02020603050405020304" pitchFamily="18" charset="0"/>
          </a:endParaRPr>
        </a:p>
      </dgm:t>
    </dgm:pt>
    <dgm:pt modelId="{1F87A73D-5A6F-4315-B02C-E8F67E60EA9B}" type="sibTrans" cxnId="{A784A21F-C01E-4941-AC59-899988B25EE7}">
      <dgm:prSet/>
      <dgm:spPr/>
      <dgm:t>
        <a:bodyPr/>
        <a:lstStyle/>
        <a:p>
          <a:endParaRPr lang="ru-RU" sz="1400">
            <a:latin typeface="+mn-lt"/>
            <a:cs typeface="Times New Roman" panose="02020603050405020304" pitchFamily="18" charset="0"/>
          </a:endParaRPr>
        </a:p>
      </dgm:t>
    </dgm:pt>
    <dgm:pt modelId="{324B7F89-6E47-461C-A097-E040130FAD05}">
      <dgm:prSet custT="1"/>
      <dgm:spPr/>
      <dgm:t>
        <a:bodyPr/>
        <a:lstStyle/>
        <a:p>
          <a:pPr rtl="0"/>
          <a:r>
            <a:rPr lang="uz-Cyrl-UZ" sz="1400" dirty="0">
              <a:latin typeface="+mn-lt"/>
              <a:cs typeface="Times New Roman" panose="02020603050405020304" pitchFamily="18" charset="0"/>
            </a:rPr>
            <a:t> давлат органларида ёки бошқа ташкилотларда меҳнат шартномаси (контракт) асосида ёхуд сайлаб қўйиладиган ёки тайинланадиган лавозимларда ишлаётган бошқарув ходимлари;</a:t>
          </a:r>
          <a:endParaRPr lang="ru-RU" sz="1400" dirty="0">
            <a:latin typeface="+mn-lt"/>
            <a:cs typeface="Times New Roman" panose="02020603050405020304" pitchFamily="18" charset="0"/>
          </a:endParaRPr>
        </a:p>
      </dgm:t>
    </dgm:pt>
    <dgm:pt modelId="{5BD63ACE-6D43-4AC9-828A-183BBA7F304E}" type="parTrans" cxnId="{DACC3327-CA1C-4EFE-A21D-2D62843A26B7}">
      <dgm:prSet/>
      <dgm:spPr/>
      <dgm:t>
        <a:bodyPr/>
        <a:lstStyle/>
        <a:p>
          <a:endParaRPr lang="ru-RU" sz="1400">
            <a:latin typeface="+mn-lt"/>
            <a:cs typeface="Times New Roman" panose="02020603050405020304" pitchFamily="18" charset="0"/>
          </a:endParaRPr>
        </a:p>
      </dgm:t>
    </dgm:pt>
    <dgm:pt modelId="{4BEF8DE2-D2B6-444F-8A3B-2EC1B4EFFFAC}" type="sibTrans" cxnId="{DACC3327-CA1C-4EFE-A21D-2D62843A26B7}">
      <dgm:prSet/>
      <dgm:spPr/>
      <dgm:t>
        <a:bodyPr/>
        <a:lstStyle/>
        <a:p>
          <a:endParaRPr lang="ru-RU" sz="1400">
            <a:latin typeface="+mn-lt"/>
            <a:cs typeface="Times New Roman" panose="02020603050405020304" pitchFamily="18" charset="0"/>
          </a:endParaRPr>
        </a:p>
      </dgm:t>
    </dgm:pt>
    <dgm:pt modelId="{891CF206-F827-4097-885D-DA7D3C718C60}">
      <dgm:prSet custT="1"/>
      <dgm:spPr/>
      <dgm:t>
        <a:bodyPr/>
        <a:lstStyle/>
        <a:p>
          <a:pPr algn="just" rtl="0"/>
          <a:r>
            <a:rPr lang="uz-Cyrl-UZ" sz="1400" dirty="0">
              <a:latin typeface="+mn-lt"/>
              <a:cs typeface="Times New Roman" panose="02020603050405020304" pitchFamily="18" charset="0"/>
            </a:rPr>
            <a:t> шахснинг шахсий (бевосита ёки билвосита) манфаатдорлиги унинг ўз лавозим ёки хизмат мажбуриятларини лозим даражада бажаришига таъсир кўрсатаётган ёхуд таъсир кўрсатиши мумкин бўлган ҳамда шахсий манфаатдорлик билан фуқароларнинг, ташкилотларнинг, жамиятнинг ёки давлатнинг ҳуқуқлари, қонуний манфаатлари ўртасида қарама-қаршилик юзага келаётган (мавжуд манфаатлар тўқнашуви) ёки юзага келиши мумкин бўлган (эҳтимолий манфаатлар тўқнашуви) вазият; </a:t>
          </a:r>
          <a:endParaRPr lang="ru-RU" sz="1400" dirty="0">
            <a:latin typeface="+mn-lt"/>
            <a:cs typeface="Times New Roman" panose="02020603050405020304" pitchFamily="18" charset="0"/>
          </a:endParaRPr>
        </a:p>
      </dgm:t>
    </dgm:pt>
    <dgm:pt modelId="{11ED90AC-2FEA-460A-84F7-7C85546DC457}" type="parTrans" cxnId="{D86ACE6D-B0E4-467B-A67F-C632C0B36674}">
      <dgm:prSet/>
      <dgm:spPr/>
      <dgm:t>
        <a:bodyPr/>
        <a:lstStyle/>
        <a:p>
          <a:endParaRPr lang="ru-RU" sz="1400">
            <a:latin typeface="+mn-lt"/>
            <a:cs typeface="Times New Roman" panose="02020603050405020304" pitchFamily="18" charset="0"/>
          </a:endParaRPr>
        </a:p>
      </dgm:t>
    </dgm:pt>
    <dgm:pt modelId="{C39C758A-9345-4763-85FF-8D4930C6659F}" type="sibTrans" cxnId="{D86ACE6D-B0E4-467B-A67F-C632C0B36674}">
      <dgm:prSet/>
      <dgm:spPr/>
      <dgm:t>
        <a:bodyPr/>
        <a:lstStyle/>
        <a:p>
          <a:endParaRPr lang="ru-RU" sz="1400">
            <a:latin typeface="+mn-lt"/>
            <a:cs typeface="Times New Roman" panose="02020603050405020304" pitchFamily="18" charset="0"/>
          </a:endParaRPr>
        </a:p>
      </dgm:t>
    </dgm:pt>
    <dgm:pt modelId="{2A0BC02B-0654-4A9E-8D9D-2DCDAB1B14CE}">
      <dgm:prSet custT="1"/>
      <dgm:spPr/>
      <dgm:t>
        <a:bodyPr/>
        <a:lstStyle/>
        <a:p>
          <a:pPr rtl="0"/>
          <a:r>
            <a:rPr lang="uz-Cyrl-UZ" sz="1400">
              <a:latin typeface="+mn-lt"/>
              <a:cs typeface="Times New Roman" panose="02020603050405020304" pitchFamily="18" charset="0"/>
            </a:rPr>
            <a:t>давлат </a:t>
          </a:r>
          <a:r>
            <a:rPr lang="uz-Cyrl-UZ" sz="1400" dirty="0">
              <a:latin typeface="+mn-lt"/>
              <a:cs typeface="Times New Roman" panose="02020603050405020304" pitchFamily="18" charset="0"/>
            </a:rPr>
            <a:t>органларининг ёки бошқа ташкилотларнинг коррупцияга қарши ички бўлинмалари (ва) ёки кадрлар бўлинмалари;</a:t>
          </a:r>
          <a:endParaRPr lang="ru-RU" sz="1400" dirty="0">
            <a:latin typeface="+mn-lt"/>
            <a:cs typeface="Times New Roman" panose="02020603050405020304" pitchFamily="18" charset="0"/>
          </a:endParaRPr>
        </a:p>
      </dgm:t>
    </dgm:pt>
    <dgm:pt modelId="{3A87A3F0-1DE1-4075-9260-9BC00C968F17}" type="parTrans" cxnId="{78BBAD0A-7BD7-441C-BFBD-16AE1D71FC6A}">
      <dgm:prSet/>
      <dgm:spPr/>
      <dgm:t>
        <a:bodyPr/>
        <a:lstStyle/>
        <a:p>
          <a:endParaRPr lang="ru-RU" sz="1400">
            <a:latin typeface="+mn-lt"/>
            <a:cs typeface="Times New Roman" panose="02020603050405020304" pitchFamily="18" charset="0"/>
          </a:endParaRPr>
        </a:p>
      </dgm:t>
    </dgm:pt>
    <dgm:pt modelId="{3484FF06-053E-4795-B339-A030CE88584C}" type="sibTrans" cxnId="{78BBAD0A-7BD7-441C-BFBD-16AE1D71FC6A}">
      <dgm:prSet/>
      <dgm:spPr/>
      <dgm:t>
        <a:bodyPr/>
        <a:lstStyle/>
        <a:p>
          <a:endParaRPr lang="ru-RU" sz="1400">
            <a:latin typeface="+mn-lt"/>
            <a:cs typeface="Times New Roman" panose="02020603050405020304" pitchFamily="18" charset="0"/>
          </a:endParaRPr>
        </a:p>
      </dgm:t>
    </dgm:pt>
    <dgm:pt modelId="{4686E746-10C5-4C95-AD61-42BA0850EDDD}">
      <dgm:prSet custT="1"/>
      <dgm:spPr/>
      <dgm:t>
        <a:bodyPr/>
        <a:lstStyle/>
        <a:p>
          <a:pPr algn="just" rtl="0"/>
          <a:r>
            <a:rPr lang="uz-Cyrl-UZ" sz="1400" dirty="0">
              <a:latin typeface="+mn-lt"/>
              <a:cs typeface="Times New Roman" panose="02020603050405020304" pitchFamily="18" charset="0"/>
            </a:rPr>
            <a:t> давлат органининг ёки бошқа ташкилотнинг ходими ёхуд у билан алоқадор шахслар ушбу ходим томонидан бевосита ёки билвосита қарор қабул қилиниши ёки ходимнинг ушбу жараёнда бошқача тарзда иштирок этиши натижасида олиши мумкин бўлган ҳар қандай наф ёки афзаллик; </a:t>
          </a:r>
          <a:endParaRPr lang="ru-RU" sz="1400" dirty="0">
            <a:latin typeface="+mn-lt"/>
            <a:cs typeface="Times New Roman" panose="02020603050405020304" pitchFamily="18" charset="0"/>
          </a:endParaRPr>
        </a:p>
      </dgm:t>
    </dgm:pt>
    <dgm:pt modelId="{10BA8A6A-B52C-45BC-B924-82BBFE36693B}" type="parTrans" cxnId="{623023DD-3DFF-4310-89CD-FE72DB0C9316}">
      <dgm:prSet/>
      <dgm:spPr/>
      <dgm:t>
        <a:bodyPr/>
        <a:lstStyle/>
        <a:p>
          <a:endParaRPr lang="ru-RU" sz="1400">
            <a:latin typeface="+mn-lt"/>
            <a:cs typeface="Times New Roman" panose="02020603050405020304" pitchFamily="18" charset="0"/>
          </a:endParaRPr>
        </a:p>
      </dgm:t>
    </dgm:pt>
    <dgm:pt modelId="{17665CDC-8204-4572-9A17-196B306CC5EB}" type="sibTrans" cxnId="{623023DD-3DFF-4310-89CD-FE72DB0C9316}">
      <dgm:prSet/>
      <dgm:spPr/>
      <dgm:t>
        <a:bodyPr/>
        <a:lstStyle/>
        <a:p>
          <a:endParaRPr lang="ru-RU" sz="1400">
            <a:latin typeface="+mn-lt"/>
            <a:cs typeface="Times New Roman" panose="02020603050405020304" pitchFamily="18" charset="0"/>
          </a:endParaRPr>
        </a:p>
      </dgm:t>
    </dgm:pt>
    <dgm:pt modelId="{6D7041A1-4E3D-4FFE-A5E7-3DEE28B93129}">
      <dgm:prSet custT="1"/>
      <dgm:spPr/>
      <dgm:t>
        <a:bodyPr/>
        <a:lstStyle/>
        <a:p>
          <a:pPr rtl="0"/>
          <a:r>
            <a:rPr lang="uz-Cyrl-UZ" sz="1400" dirty="0">
              <a:latin typeface="+mn-lt"/>
              <a:cs typeface="Times New Roman" panose="02020603050405020304" pitchFamily="18" charset="0"/>
            </a:rPr>
            <a:t> ота-оналар, ака-укалар, опа-сингиллар, ўғиллар, қизлар, эр-хотинлар, шунингдек эр-хотинларнинг ота-оналари, ака-укалари, опа-сингиллари ва фарзандлари</a:t>
          </a:r>
          <a:endParaRPr lang="ru-RU" sz="1400" dirty="0">
            <a:latin typeface="+mn-lt"/>
            <a:cs typeface="Times New Roman" panose="02020603050405020304" pitchFamily="18" charset="0"/>
          </a:endParaRPr>
        </a:p>
      </dgm:t>
    </dgm:pt>
    <dgm:pt modelId="{E5997BB9-86FC-47CC-952B-2B7D44F90AB3}" type="parTrans" cxnId="{8C3D80F6-875C-4F5C-8F70-33A3E164C0CF}">
      <dgm:prSet/>
      <dgm:spPr/>
      <dgm:t>
        <a:bodyPr/>
        <a:lstStyle/>
        <a:p>
          <a:endParaRPr lang="ru-RU">
            <a:latin typeface="+mn-lt"/>
            <a:cs typeface="Times New Roman" panose="02020603050405020304" pitchFamily="18" charset="0"/>
          </a:endParaRPr>
        </a:p>
      </dgm:t>
    </dgm:pt>
    <dgm:pt modelId="{F82FAE06-6BF1-45D2-A380-917DED6A1848}" type="sibTrans" cxnId="{8C3D80F6-875C-4F5C-8F70-33A3E164C0CF}">
      <dgm:prSet/>
      <dgm:spPr/>
      <dgm:t>
        <a:bodyPr/>
        <a:lstStyle/>
        <a:p>
          <a:endParaRPr lang="ru-RU">
            <a:latin typeface="+mn-lt"/>
            <a:cs typeface="Times New Roman" panose="02020603050405020304" pitchFamily="18" charset="0"/>
          </a:endParaRPr>
        </a:p>
      </dgm:t>
    </dgm:pt>
    <dgm:pt modelId="{62BD36BC-B128-4C8D-80C0-2D9508800B9A}" type="pres">
      <dgm:prSet presAssocID="{11B13EAD-023D-49D7-9473-9E20F0DA5F58}" presName="Name0" presStyleCnt="0">
        <dgm:presLayoutVars>
          <dgm:dir/>
          <dgm:animLvl val="lvl"/>
          <dgm:resizeHandles val="exact"/>
        </dgm:presLayoutVars>
      </dgm:prSet>
      <dgm:spPr/>
    </dgm:pt>
    <dgm:pt modelId="{3C2005A2-8B41-4D06-B20F-044DE42C1704}" type="pres">
      <dgm:prSet presAssocID="{612DA914-26D3-47B6-8404-B2E3B734C5D9}" presName="linNode" presStyleCnt="0"/>
      <dgm:spPr/>
    </dgm:pt>
    <dgm:pt modelId="{AEBC989F-2FCE-4C7A-89F8-714B2E3BD647}" type="pres">
      <dgm:prSet presAssocID="{612DA914-26D3-47B6-8404-B2E3B734C5D9}" presName="parentText" presStyleLbl="node1" presStyleIdx="0" presStyleCnt="5">
        <dgm:presLayoutVars>
          <dgm:chMax val="1"/>
          <dgm:bulletEnabled val="1"/>
        </dgm:presLayoutVars>
      </dgm:prSet>
      <dgm:spPr/>
    </dgm:pt>
    <dgm:pt modelId="{FC0D01AD-54DF-4886-8BAC-8F1FF780EBDB}" type="pres">
      <dgm:prSet presAssocID="{612DA914-26D3-47B6-8404-B2E3B734C5D9}" presName="descendantText" presStyleLbl="alignAccFollowNode1" presStyleIdx="0" presStyleCnt="5">
        <dgm:presLayoutVars>
          <dgm:bulletEnabled val="1"/>
        </dgm:presLayoutVars>
      </dgm:prSet>
      <dgm:spPr/>
    </dgm:pt>
    <dgm:pt modelId="{DE9F947C-5896-4F21-A80D-3D3F604FE5C4}" type="pres">
      <dgm:prSet presAssocID="{F7AEFB00-561A-49CC-940B-B62B8D68B615}" presName="sp" presStyleCnt="0"/>
      <dgm:spPr/>
    </dgm:pt>
    <dgm:pt modelId="{B2A8360B-19DB-4322-B23B-EA9A1A2F6FD8}" type="pres">
      <dgm:prSet presAssocID="{A04E33C8-7B8E-4E04-A742-A42F2684351A}" presName="linNode" presStyleCnt="0"/>
      <dgm:spPr/>
    </dgm:pt>
    <dgm:pt modelId="{73B14C50-37CA-49C2-ADFC-22FDBD6EB901}" type="pres">
      <dgm:prSet presAssocID="{A04E33C8-7B8E-4E04-A742-A42F2684351A}" presName="parentText" presStyleLbl="node1" presStyleIdx="1" presStyleCnt="5">
        <dgm:presLayoutVars>
          <dgm:chMax val="1"/>
          <dgm:bulletEnabled val="1"/>
        </dgm:presLayoutVars>
      </dgm:prSet>
      <dgm:spPr/>
    </dgm:pt>
    <dgm:pt modelId="{403D282C-422F-4747-886D-63B3856994B3}" type="pres">
      <dgm:prSet presAssocID="{A04E33C8-7B8E-4E04-A742-A42F2684351A}" presName="descendantText" presStyleLbl="alignAccFollowNode1" presStyleIdx="1" presStyleCnt="5" custScaleY="179669">
        <dgm:presLayoutVars>
          <dgm:bulletEnabled val="1"/>
        </dgm:presLayoutVars>
      </dgm:prSet>
      <dgm:spPr/>
    </dgm:pt>
    <dgm:pt modelId="{AB180D5C-82C3-4BB8-96FC-90B3DAC61334}" type="pres">
      <dgm:prSet presAssocID="{D7720CD0-6C72-486F-9F6A-44A1EB8900E6}" presName="sp" presStyleCnt="0"/>
      <dgm:spPr/>
    </dgm:pt>
    <dgm:pt modelId="{688026C0-BB89-45EC-9C3D-075CA0A79E97}" type="pres">
      <dgm:prSet presAssocID="{5DA0409C-5FAA-48B5-ABDB-A23283ED5640}" presName="linNode" presStyleCnt="0"/>
      <dgm:spPr/>
    </dgm:pt>
    <dgm:pt modelId="{59144BC7-91D5-426E-9B69-754573F088FB}" type="pres">
      <dgm:prSet presAssocID="{5DA0409C-5FAA-48B5-ABDB-A23283ED5640}" presName="parentText" presStyleLbl="node1" presStyleIdx="2" presStyleCnt="5">
        <dgm:presLayoutVars>
          <dgm:chMax val="1"/>
          <dgm:bulletEnabled val="1"/>
        </dgm:presLayoutVars>
      </dgm:prSet>
      <dgm:spPr/>
    </dgm:pt>
    <dgm:pt modelId="{63512742-38C6-48F5-8DD1-42EDD080D0F5}" type="pres">
      <dgm:prSet presAssocID="{5DA0409C-5FAA-48B5-ABDB-A23283ED5640}" presName="descendantText" presStyleLbl="alignAccFollowNode1" presStyleIdx="2" presStyleCnt="5">
        <dgm:presLayoutVars>
          <dgm:bulletEnabled val="1"/>
        </dgm:presLayoutVars>
      </dgm:prSet>
      <dgm:spPr/>
    </dgm:pt>
    <dgm:pt modelId="{3F13CAF8-8CEC-4691-9B76-3FBDBB3EA04E}" type="pres">
      <dgm:prSet presAssocID="{28697946-EB9E-4797-AC57-A2DF0E18E587}" presName="sp" presStyleCnt="0"/>
      <dgm:spPr/>
    </dgm:pt>
    <dgm:pt modelId="{85028AEC-8339-497E-AA48-E0C61305E398}" type="pres">
      <dgm:prSet presAssocID="{17230805-E0E2-4146-99E8-9B71E9172D0E}" presName="linNode" presStyleCnt="0"/>
      <dgm:spPr/>
    </dgm:pt>
    <dgm:pt modelId="{6D07C391-5796-438B-988E-864DBE5BEA89}" type="pres">
      <dgm:prSet presAssocID="{17230805-E0E2-4146-99E8-9B71E9172D0E}" presName="parentText" presStyleLbl="node1" presStyleIdx="3" presStyleCnt="5">
        <dgm:presLayoutVars>
          <dgm:chMax val="1"/>
          <dgm:bulletEnabled val="1"/>
        </dgm:presLayoutVars>
      </dgm:prSet>
      <dgm:spPr/>
    </dgm:pt>
    <dgm:pt modelId="{D57CD153-DD47-401C-92F6-8EDB5EAC6A59}" type="pres">
      <dgm:prSet presAssocID="{17230805-E0E2-4146-99E8-9B71E9172D0E}" presName="descendantText" presStyleLbl="alignAccFollowNode1" presStyleIdx="3" presStyleCnt="5">
        <dgm:presLayoutVars>
          <dgm:bulletEnabled val="1"/>
        </dgm:presLayoutVars>
      </dgm:prSet>
      <dgm:spPr/>
    </dgm:pt>
    <dgm:pt modelId="{25630D56-43DA-45B9-9F63-883246536C73}" type="pres">
      <dgm:prSet presAssocID="{02A67950-82BD-4C8B-8715-D967BFBE93C3}" presName="sp" presStyleCnt="0"/>
      <dgm:spPr/>
    </dgm:pt>
    <dgm:pt modelId="{C83FFAE7-D44B-4CCB-BCC3-9A2C08CB1E5C}" type="pres">
      <dgm:prSet presAssocID="{A7CFCD61-95B7-48DA-B0F2-832DF80ED298}" presName="linNode" presStyleCnt="0"/>
      <dgm:spPr/>
    </dgm:pt>
    <dgm:pt modelId="{DAB7E432-0787-4C76-B002-219781157D71}" type="pres">
      <dgm:prSet presAssocID="{A7CFCD61-95B7-48DA-B0F2-832DF80ED298}" presName="parentText" presStyleLbl="node1" presStyleIdx="4" presStyleCnt="5">
        <dgm:presLayoutVars>
          <dgm:chMax val="1"/>
          <dgm:bulletEnabled val="1"/>
        </dgm:presLayoutVars>
      </dgm:prSet>
      <dgm:spPr/>
    </dgm:pt>
    <dgm:pt modelId="{41CB233C-F296-4425-AA94-A09CA404AA1C}" type="pres">
      <dgm:prSet presAssocID="{A7CFCD61-95B7-48DA-B0F2-832DF80ED298}" presName="descendantText" presStyleLbl="alignAccFollowNode1" presStyleIdx="4" presStyleCnt="5">
        <dgm:presLayoutVars>
          <dgm:bulletEnabled val="1"/>
        </dgm:presLayoutVars>
      </dgm:prSet>
      <dgm:spPr/>
    </dgm:pt>
  </dgm:ptLst>
  <dgm:cxnLst>
    <dgm:cxn modelId="{78BBAD0A-7BD7-441C-BFBD-16AE1D71FC6A}" srcId="{5DA0409C-5FAA-48B5-ABDB-A23283ED5640}" destId="{2A0BC02B-0654-4A9E-8D9D-2DCDAB1B14CE}" srcOrd="0" destOrd="0" parTransId="{3A87A3F0-1DE1-4075-9260-9BC00C968F17}" sibTransId="{3484FF06-053E-4795-B339-A030CE88584C}"/>
    <dgm:cxn modelId="{7E308C0B-98CE-4BA0-9034-FBF9220C84EE}" type="presOf" srcId="{891CF206-F827-4097-885D-DA7D3C718C60}" destId="{403D282C-422F-4747-886D-63B3856994B3}" srcOrd="0" destOrd="0" presId="urn:microsoft.com/office/officeart/2005/8/layout/vList5"/>
    <dgm:cxn modelId="{FE8D3C0D-A4D5-463E-B20E-1E00BE2B07EF}" type="presOf" srcId="{A04E33C8-7B8E-4E04-A742-A42F2684351A}" destId="{73B14C50-37CA-49C2-ADFC-22FDBD6EB901}" srcOrd="0" destOrd="0" presId="urn:microsoft.com/office/officeart/2005/8/layout/vList5"/>
    <dgm:cxn modelId="{9867F310-6D28-4326-B0A9-3887B5B06C6D}" type="presOf" srcId="{6D7041A1-4E3D-4FFE-A5E7-3DEE28B93129}" destId="{41CB233C-F296-4425-AA94-A09CA404AA1C}" srcOrd="0" destOrd="0" presId="urn:microsoft.com/office/officeart/2005/8/layout/vList5"/>
    <dgm:cxn modelId="{A784A21F-C01E-4941-AC59-899988B25EE7}" srcId="{11B13EAD-023D-49D7-9473-9E20F0DA5F58}" destId="{A7CFCD61-95B7-48DA-B0F2-832DF80ED298}" srcOrd="4" destOrd="0" parTransId="{D4765DF1-A323-42AF-9411-8BBA7331EDB7}" sibTransId="{1F87A73D-5A6F-4315-B02C-E8F67E60EA9B}"/>
    <dgm:cxn modelId="{DACC3327-CA1C-4EFE-A21D-2D62843A26B7}" srcId="{612DA914-26D3-47B6-8404-B2E3B734C5D9}" destId="{324B7F89-6E47-461C-A097-E040130FAD05}" srcOrd="0" destOrd="0" parTransId="{5BD63ACE-6D43-4AC9-828A-183BBA7F304E}" sibTransId="{4BEF8DE2-D2B6-444F-8A3B-2EC1B4EFFFAC}"/>
    <dgm:cxn modelId="{AEBB8F34-C955-4675-8A35-D65EAE26AC8A}" type="presOf" srcId="{5DA0409C-5FAA-48B5-ABDB-A23283ED5640}" destId="{59144BC7-91D5-426E-9B69-754573F088FB}" srcOrd="0" destOrd="0" presId="urn:microsoft.com/office/officeart/2005/8/layout/vList5"/>
    <dgm:cxn modelId="{08F0464D-4468-4C2D-BD15-C2732D7926C4}" type="presOf" srcId="{11B13EAD-023D-49D7-9473-9E20F0DA5F58}" destId="{62BD36BC-B128-4C8D-80C0-2D9508800B9A}" srcOrd="0" destOrd="0" presId="urn:microsoft.com/office/officeart/2005/8/layout/vList5"/>
    <dgm:cxn modelId="{D86ACE6D-B0E4-467B-A67F-C632C0B36674}" srcId="{A04E33C8-7B8E-4E04-A742-A42F2684351A}" destId="{891CF206-F827-4097-885D-DA7D3C718C60}" srcOrd="0" destOrd="0" parTransId="{11ED90AC-2FEA-460A-84F7-7C85546DC457}" sibTransId="{C39C758A-9345-4763-85FF-8D4930C6659F}"/>
    <dgm:cxn modelId="{B5CA176E-BA61-4FEE-885C-500B62E7F052}" srcId="{11B13EAD-023D-49D7-9473-9E20F0DA5F58}" destId="{A04E33C8-7B8E-4E04-A742-A42F2684351A}" srcOrd="1" destOrd="0" parTransId="{9908497A-D961-4E23-A6C9-CC6BE9C9716B}" sibTransId="{D7720CD0-6C72-486F-9F6A-44A1EB8900E6}"/>
    <dgm:cxn modelId="{D674CD71-FF58-46CB-B053-FF0DDA398E0C}" type="presOf" srcId="{A7CFCD61-95B7-48DA-B0F2-832DF80ED298}" destId="{DAB7E432-0787-4C76-B002-219781157D71}" srcOrd="0" destOrd="0" presId="urn:microsoft.com/office/officeart/2005/8/layout/vList5"/>
    <dgm:cxn modelId="{2BF06057-E4EB-4D30-A001-E852C0390357}" type="presOf" srcId="{2A0BC02B-0654-4A9E-8D9D-2DCDAB1B14CE}" destId="{63512742-38C6-48F5-8DD1-42EDD080D0F5}" srcOrd="0" destOrd="0" presId="urn:microsoft.com/office/officeart/2005/8/layout/vList5"/>
    <dgm:cxn modelId="{2640FC91-AB46-4D9F-9265-669181E985BE}" srcId="{11B13EAD-023D-49D7-9473-9E20F0DA5F58}" destId="{5DA0409C-5FAA-48B5-ABDB-A23283ED5640}" srcOrd="2" destOrd="0" parTransId="{51340E68-AC5D-4DB6-897A-5614EAB96D30}" sibTransId="{28697946-EB9E-4797-AC57-A2DF0E18E587}"/>
    <dgm:cxn modelId="{4995AEA9-ACDA-4BA2-934B-28CB2A17B433}" srcId="{11B13EAD-023D-49D7-9473-9E20F0DA5F58}" destId="{17230805-E0E2-4146-99E8-9B71E9172D0E}" srcOrd="3" destOrd="0" parTransId="{7C7A1847-7DB2-4EA0-9092-1C478DFF5A00}" sibTransId="{02A67950-82BD-4C8B-8715-D967BFBE93C3}"/>
    <dgm:cxn modelId="{AB5F1AAE-5174-42D6-9487-942FA134C19B}" type="presOf" srcId="{17230805-E0E2-4146-99E8-9B71E9172D0E}" destId="{6D07C391-5796-438B-988E-864DBE5BEA89}" srcOrd="0" destOrd="0" presId="urn:microsoft.com/office/officeart/2005/8/layout/vList5"/>
    <dgm:cxn modelId="{477AD7AF-5ED1-4451-9446-B867CF83D88B}" type="presOf" srcId="{324B7F89-6E47-461C-A097-E040130FAD05}" destId="{FC0D01AD-54DF-4886-8BAC-8F1FF780EBDB}" srcOrd="0" destOrd="0" presId="urn:microsoft.com/office/officeart/2005/8/layout/vList5"/>
    <dgm:cxn modelId="{BE168EC0-738C-4ED5-A051-C3B45171FF24}" type="presOf" srcId="{4686E746-10C5-4C95-AD61-42BA0850EDDD}" destId="{D57CD153-DD47-401C-92F6-8EDB5EAC6A59}" srcOrd="0" destOrd="0" presId="urn:microsoft.com/office/officeart/2005/8/layout/vList5"/>
    <dgm:cxn modelId="{623023DD-3DFF-4310-89CD-FE72DB0C9316}" srcId="{17230805-E0E2-4146-99E8-9B71E9172D0E}" destId="{4686E746-10C5-4C95-AD61-42BA0850EDDD}" srcOrd="0" destOrd="0" parTransId="{10BA8A6A-B52C-45BC-B924-82BBFE36693B}" sibTransId="{17665CDC-8204-4572-9A17-196B306CC5EB}"/>
    <dgm:cxn modelId="{9F46FBF0-32F7-4B16-9500-F328C031F072}" srcId="{11B13EAD-023D-49D7-9473-9E20F0DA5F58}" destId="{612DA914-26D3-47B6-8404-B2E3B734C5D9}" srcOrd="0" destOrd="0" parTransId="{F041A258-4C71-4CC9-B4DC-1E13412F001E}" sibTransId="{F7AEFB00-561A-49CC-940B-B62B8D68B615}"/>
    <dgm:cxn modelId="{D84128F1-C471-417C-BCFD-3753F26B4490}" type="presOf" srcId="{612DA914-26D3-47B6-8404-B2E3B734C5D9}" destId="{AEBC989F-2FCE-4C7A-89F8-714B2E3BD647}" srcOrd="0" destOrd="0" presId="urn:microsoft.com/office/officeart/2005/8/layout/vList5"/>
    <dgm:cxn modelId="{8C3D80F6-875C-4F5C-8F70-33A3E164C0CF}" srcId="{A7CFCD61-95B7-48DA-B0F2-832DF80ED298}" destId="{6D7041A1-4E3D-4FFE-A5E7-3DEE28B93129}" srcOrd="0" destOrd="0" parTransId="{E5997BB9-86FC-47CC-952B-2B7D44F90AB3}" sibTransId="{F82FAE06-6BF1-45D2-A380-917DED6A1848}"/>
    <dgm:cxn modelId="{A730B143-790A-4BF0-BEF1-3B8709AB7A2F}" type="presParOf" srcId="{62BD36BC-B128-4C8D-80C0-2D9508800B9A}" destId="{3C2005A2-8B41-4D06-B20F-044DE42C1704}" srcOrd="0" destOrd="0" presId="urn:microsoft.com/office/officeart/2005/8/layout/vList5"/>
    <dgm:cxn modelId="{152C10E1-4A62-42B7-8FB2-7AF612980F7C}" type="presParOf" srcId="{3C2005A2-8B41-4D06-B20F-044DE42C1704}" destId="{AEBC989F-2FCE-4C7A-89F8-714B2E3BD647}" srcOrd="0" destOrd="0" presId="urn:microsoft.com/office/officeart/2005/8/layout/vList5"/>
    <dgm:cxn modelId="{F204E4B9-7D14-4B6F-9A96-72B079D7A9CC}" type="presParOf" srcId="{3C2005A2-8B41-4D06-B20F-044DE42C1704}" destId="{FC0D01AD-54DF-4886-8BAC-8F1FF780EBDB}" srcOrd="1" destOrd="0" presId="urn:microsoft.com/office/officeart/2005/8/layout/vList5"/>
    <dgm:cxn modelId="{677803FC-BDB9-4469-B186-B90F5A061356}" type="presParOf" srcId="{62BD36BC-B128-4C8D-80C0-2D9508800B9A}" destId="{DE9F947C-5896-4F21-A80D-3D3F604FE5C4}" srcOrd="1" destOrd="0" presId="urn:microsoft.com/office/officeart/2005/8/layout/vList5"/>
    <dgm:cxn modelId="{F61BA34D-E520-41AD-AE59-29C3176C27EF}" type="presParOf" srcId="{62BD36BC-B128-4C8D-80C0-2D9508800B9A}" destId="{B2A8360B-19DB-4322-B23B-EA9A1A2F6FD8}" srcOrd="2" destOrd="0" presId="urn:microsoft.com/office/officeart/2005/8/layout/vList5"/>
    <dgm:cxn modelId="{E2D92EDD-77C4-4A6C-8296-D33B084F13FD}" type="presParOf" srcId="{B2A8360B-19DB-4322-B23B-EA9A1A2F6FD8}" destId="{73B14C50-37CA-49C2-ADFC-22FDBD6EB901}" srcOrd="0" destOrd="0" presId="urn:microsoft.com/office/officeart/2005/8/layout/vList5"/>
    <dgm:cxn modelId="{9413CE52-73F0-4138-B3F0-FB574314F124}" type="presParOf" srcId="{B2A8360B-19DB-4322-B23B-EA9A1A2F6FD8}" destId="{403D282C-422F-4747-886D-63B3856994B3}" srcOrd="1" destOrd="0" presId="urn:microsoft.com/office/officeart/2005/8/layout/vList5"/>
    <dgm:cxn modelId="{FD6BD422-CF52-4A99-9AE0-67EA132B3BD7}" type="presParOf" srcId="{62BD36BC-B128-4C8D-80C0-2D9508800B9A}" destId="{AB180D5C-82C3-4BB8-96FC-90B3DAC61334}" srcOrd="3" destOrd="0" presId="urn:microsoft.com/office/officeart/2005/8/layout/vList5"/>
    <dgm:cxn modelId="{4D6962CE-0F1C-457D-9E72-06DFE263A832}" type="presParOf" srcId="{62BD36BC-B128-4C8D-80C0-2D9508800B9A}" destId="{688026C0-BB89-45EC-9C3D-075CA0A79E97}" srcOrd="4" destOrd="0" presId="urn:microsoft.com/office/officeart/2005/8/layout/vList5"/>
    <dgm:cxn modelId="{AD4362C8-0DD9-4FF5-ADE9-0264F52A320F}" type="presParOf" srcId="{688026C0-BB89-45EC-9C3D-075CA0A79E97}" destId="{59144BC7-91D5-426E-9B69-754573F088FB}" srcOrd="0" destOrd="0" presId="urn:microsoft.com/office/officeart/2005/8/layout/vList5"/>
    <dgm:cxn modelId="{4B3D6B29-A0B4-426C-8D2C-D7A81F613890}" type="presParOf" srcId="{688026C0-BB89-45EC-9C3D-075CA0A79E97}" destId="{63512742-38C6-48F5-8DD1-42EDD080D0F5}" srcOrd="1" destOrd="0" presId="urn:microsoft.com/office/officeart/2005/8/layout/vList5"/>
    <dgm:cxn modelId="{CB6E4394-1FE3-4764-868A-68B1728D06BF}" type="presParOf" srcId="{62BD36BC-B128-4C8D-80C0-2D9508800B9A}" destId="{3F13CAF8-8CEC-4691-9B76-3FBDBB3EA04E}" srcOrd="5" destOrd="0" presId="urn:microsoft.com/office/officeart/2005/8/layout/vList5"/>
    <dgm:cxn modelId="{DD837C77-9C8C-4898-A5FD-AE4449F3D302}" type="presParOf" srcId="{62BD36BC-B128-4C8D-80C0-2D9508800B9A}" destId="{85028AEC-8339-497E-AA48-E0C61305E398}" srcOrd="6" destOrd="0" presId="urn:microsoft.com/office/officeart/2005/8/layout/vList5"/>
    <dgm:cxn modelId="{5E555E8F-BF70-491B-BFEA-EAF6BCE9B3D1}" type="presParOf" srcId="{85028AEC-8339-497E-AA48-E0C61305E398}" destId="{6D07C391-5796-438B-988E-864DBE5BEA89}" srcOrd="0" destOrd="0" presId="urn:microsoft.com/office/officeart/2005/8/layout/vList5"/>
    <dgm:cxn modelId="{CFE7AB35-8667-427D-8DAF-F15CB1A6565B}" type="presParOf" srcId="{85028AEC-8339-497E-AA48-E0C61305E398}" destId="{D57CD153-DD47-401C-92F6-8EDB5EAC6A59}" srcOrd="1" destOrd="0" presId="urn:microsoft.com/office/officeart/2005/8/layout/vList5"/>
    <dgm:cxn modelId="{C26D5D38-3DAB-4877-8E81-83AE9A90FEBC}" type="presParOf" srcId="{62BD36BC-B128-4C8D-80C0-2D9508800B9A}" destId="{25630D56-43DA-45B9-9F63-883246536C73}" srcOrd="7" destOrd="0" presId="urn:microsoft.com/office/officeart/2005/8/layout/vList5"/>
    <dgm:cxn modelId="{BBF68C08-CA56-41AF-A4A3-C6483DA24A76}" type="presParOf" srcId="{62BD36BC-B128-4C8D-80C0-2D9508800B9A}" destId="{C83FFAE7-D44B-4CCB-BCC3-9A2C08CB1E5C}" srcOrd="8" destOrd="0" presId="urn:microsoft.com/office/officeart/2005/8/layout/vList5"/>
    <dgm:cxn modelId="{B0A4D783-BEBE-40AA-8AB6-ABC89BB7F26E}" type="presParOf" srcId="{C83FFAE7-D44B-4CCB-BCC3-9A2C08CB1E5C}" destId="{DAB7E432-0787-4C76-B002-219781157D71}" srcOrd="0" destOrd="0" presId="urn:microsoft.com/office/officeart/2005/8/layout/vList5"/>
    <dgm:cxn modelId="{7EADD115-62DC-43EF-A358-3E8226EB1D47}" type="presParOf" srcId="{C83FFAE7-D44B-4CCB-BCC3-9A2C08CB1E5C}" destId="{41CB233C-F296-4425-AA94-A09CA404AA1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943269-8E2D-4CC1-AF66-E38ED8E8AD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3D05780-D41F-4652-B156-594CD1BA90F1}">
      <dgm:prSet phldrT="[Текст]" custT="1">
        <dgm:style>
          <a:lnRef idx="2">
            <a:schemeClr val="accent2"/>
          </a:lnRef>
          <a:fillRef idx="1">
            <a:schemeClr val="lt1"/>
          </a:fillRef>
          <a:effectRef idx="0">
            <a:schemeClr val="accent2"/>
          </a:effectRef>
          <a:fontRef idx="minor">
            <a:schemeClr val="dk1"/>
          </a:fontRef>
        </dgm:style>
      </dgm:prSet>
      <dgm:spPr>
        <a:solidFill>
          <a:schemeClr val="tx2"/>
        </a:solidFill>
      </dgm:spPr>
      <dgm:t>
        <a:bodyPr/>
        <a:lstStyle/>
        <a:p>
          <a:pPr algn="ctr"/>
          <a:r>
            <a:rPr lang="uz-Cyrl-UZ" sz="2000" b="1" dirty="0">
              <a:solidFill>
                <a:schemeClr val="bg1"/>
              </a:solidFill>
              <a:latin typeface="Times New Roman" panose="02020603050405020304" pitchFamily="18" charset="0"/>
              <a:cs typeface="Times New Roman" panose="02020603050405020304" pitchFamily="18" charset="0"/>
            </a:rPr>
            <a:t>Манфаатлар тўқнашуви билан боғлиқ муносабатларни тартибга солишнинг асосий принциплари</a:t>
          </a:r>
          <a:endParaRPr lang="ru-RU" sz="2000" dirty="0">
            <a:solidFill>
              <a:schemeClr val="bg1"/>
            </a:solidFill>
            <a:latin typeface="Times New Roman" panose="02020603050405020304" pitchFamily="18" charset="0"/>
            <a:cs typeface="Times New Roman" panose="02020603050405020304" pitchFamily="18" charset="0"/>
          </a:endParaRPr>
        </a:p>
      </dgm:t>
    </dgm:pt>
    <dgm:pt modelId="{BCD2DA19-88FE-4FC3-AA44-50CFC8D68146}" type="parTrans" cxnId="{3423550F-C974-4EC0-BC8C-CE2D19037D4B}">
      <dgm:prSet/>
      <dgm:spPr/>
      <dgm:t>
        <a:bodyPr/>
        <a:lstStyle/>
        <a:p>
          <a:pPr algn="ctr"/>
          <a:endParaRPr lang="ru-RU">
            <a:latin typeface="Times New Roman" panose="02020603050405020304" pitchFamily="18" charset="0"/>
            <a:cs typeface="Times New Roman" panose="02020603050405020304" pitchFamily="18" charset="0"/>
          </a:endParaRPr>
        </a:p>
      </dgm:t>
    </dgm:pt>
    <dgm:pt modelId="{E680C3F7-FC4F-40C0-B83A-EE24313D11F1}" type="sibTrans" cxnId="{3423550F-C974-4EC0-BC8C-CE2D19037D4B}">
      <dgm:prSet/>
      <dgm:spPr/>
      <dgm:t>
        <a:bodyPr/>
        <a:lstStyle/>
        <a:p>
          <a:pPr algn="ctr"/>
          <a:endParaRPr lang="ru-RU">
            <a:latin typeface="Times New Roman" panose="02020603050405020304" pitchFamily="18" charset="0"/>
            <a:cs typeface="Times New Roman" panose="02020603050405020304" pitchFamily="18" charset="0"/>
          </a:endParaRPr>
        </a:p>
      </dgm:t>
    </dgm:pt>
    <dgm:pt modelId="{8A11E00E-CF4D-4FA8-8B7E-CE55036AB744}" type="pres">
      <dgm:prSet presAssocID="{42943269-8E2D-4CC1-AF66-E38ED8E8ADF4}" presName="linear" presStyleCnt="0">
        <dgm:presLayoutVars>
          <dgm:animLvl val="lvl"/>
          <dgm:resizeHandles val="exact"/>
        </dgm:presLayoutVars>
      </dgm:prSet>
      <dgm:spPr/>
    </dgm:pt>
    <dgm:pt modelId="{610456C7-0FB0-4018-BCAE-900786CF95A6}" type="pres">
      <dgm:prSet presAssocID="{A3D05780-D41F-4652-B156-594CD1BA90F1}" presName="parentText" presStyleLbl="node1" presStyleIdx="0" presStyleCnt="1">
        <dgm:presLayoutVars>
          <dgm:chMax val="0"/>
          <dgm:bulletEnabled val="1"/>
        </dgm:presLayoutVars>
      </dgm:prSet>
      <dgm:spPr/>
    </dgm:pt>
  </dgm:ptLst>
  <dgm:cxnLst>
    <dgm:cxn modelId="{C36A7502-2D3B-4538-8A57-0C18DAC913E5}" type="presOf" srcId="{42943269-8E2D-4CC1-AF66-E38ED8E8ADF4}" destId="{8A11E00E-CF4D-4FA8-8B7E-CE55036AB744}" srcOrd="0" destOrd="0" presId="urn:microsoft.com/office/officeart/2005/8/layout/vList2"/>
    <dgm:cxn modelId="{3423550F-C974-4EC0-BC8C-CE2D19037D4B}" srcId="{42943269-8E2D-4CC1-AF66-E38ED8E8ADF4}" destId="{A3D05780-D41F-4652-B156-594CD1BA90F1}" srcOrd="0" destOrd="0" parTransId="{BCD2DA19-88FE-4FC3-AA44-50CFC8D68146}" sibTransId="{E680C3F7-FC4F-40C0-B83A-EE24313D11F1}"/>
    <dgm:cxn modelId="{6A06FCCF-0CBE-4C8E-882D-E5D1793CF901}" type="presOf" srcId="{A3D05780-D41F-4652-B156-594CD1BA90F1}" destId="{610456C7-0FB0-4018-BCAE-900786CF95A6}" srcOrd="0" destOrd="0" presId="urn:microsoft.com/office/officeart/2005/8/layout/vList2"/>
    <dgm:cxn modelId="{2E9CD884-E6E8-4BD5-B4BE-50D1F298FC35}" type="presParOf" srcId="{8A11E00E-CF4D-4FA8-8B7E-CE55036AB744}" destId="{610456C7-0FB0-4018-BCAE-900786CF95A6}" srcOrd="0" destOrd="0" presId="urn:microsoft.com/office/officeart/2005/8/layout/vList2"/>
  </dgm:cxnLst>
  <dgm:bg>
    <a:solidFill>
      <a:schemeClr val="tx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952BE7-3605-4E0C-A686-D972B6C096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0041C3A-3FEB-4154-B222-F66BAFC95BDB}">
      <dgm:prSet custT="1">
        <dgm:style>
          <a:lnRef idx="2">
            <a:schemeClr val="accent6"/>
          </a:lnRef>
          <a:fillRef idx="1">
            <a:schemeClr val="lt1"/>
          </a:fillRef>
          <a:effectRef idx="0">
            <a:schemeClr val="accent6"/>
          </a:effectRef>
          <a:fontRef idx="minor">
            <a:schemeClr val="dk1"/>
          </a:fontRef>
        </dgm:style>
      </dgm:prSet>
      <dgm:spPr/>
      <dgm:t>
        <a:bodyPr/>
        <a:lstStyle/>
        <a:p>
          <a:pPr rtl="0"/>
          <a:r>
            <a:rPr lang="uz-Cyrl-UZ" sz="2400">
              <a:latin typeface="Times New Roman" panose="02020603050405020304" pitchFamily="18" charset="0"/>
              <a:cs typeface="Times New Roman" panose="02020603050405020304" pitchFamily="18" charset="0"/>
            </a:rPr>
            <a:t>Манфаатлар тўқнашуви билан боғлиқ муносабатларни тартибга солишнинг асосий принциплари қуйидагилардан иборат:</a:t>
          </a:r>
          <a:endParaRPr lang="ru-RU" sz="2400">
            <a:latin typeface="Times New Roman" panose="02020603050405020304" pitchFamily="18" charset="0"/>
            <a:cs typeface="Times New Roman" panose="02020603050405020304" pitchFamily="18" charset="0"/>
          </a:endParaRPr>
        </a:p>
      </dgm:t>
    </dgm:pt>
    <dgm:pt modelId="{67847045-47E0-4439-A49E-D6535B21D0E3}" type="parTrans" cxnId="{1353716B-4756-4B3F-8D44-2BC0CAB379F8}">
      <dgm:prSet/>
      <dgm:spPr/>
      <dgm:t>
        <a:bodyPr/>
        <a:lstStyle/>
        <a:p>
          <a:endParaRPr lang="ru-RU" sz="2400">
            <a:latin typeface="Times New Roman" panose="02020603050405020304" pitchFamily="18" charset="0"/>
            <a:cs typeface="Times New Roman" panose="02020603050405020304" pitchFamily="18" charset="0"/>
          </a:endParaRPr>
        </a:p>
      </dgm:t>
    </dgm:pt>
    <dgm:pt modelId="{95B1881E-D4E5-479A-AEDD-B63C2BD511EE}" type="sibTrans" cxnId="{1353716B-4756-4B3F-8D44-2BC0CAB379F8}">
      <dgm:prSet/>
      <dgm:spPr/>
      <dgm:t>
        <a:bodyPr/>
        <a:lstStyle/>
        <a:p>
          <a:endParaRPr lang="ru-RU" sz="2400">
            <a:latin typeface="Times New Roman" panose="02020603050405020304" pitchFamily="18" charset="0"/>
            <a:cs typeface="Times New Roman" panose="02020603050405020304" pitchFamily="18" charset="0"/>
          </a:endParaRPr>
        </a:p>
      </dgm:t>
    </dgm:pt>
    <dgm:pt modelId="{D8D8E4D9-D6E4-4083-97A8-ED18B2D58259}">
      <dgm:prSet custT="1"/>
      <dgm:spPr/>
      <dgm:t>
        <a:bodyPr/>
        <a:lstStyle/>
        <a:p>
          <a:pPr rtl="0"/>
          <a:r>
            <a:rPr lang="uz-Cyrl-UZ" sz="2400" dirty="0">
              <a:latin typeface="Times New Roman" panose="02020603050405020304" pitchFamily="18" charset="0"/>
              <a:cs typeface="Times New Roman" panose="02020603050405020304" pitchFamily="18" charset="0"/>
            </a:rPr>
            <a:t>қонунийлик;</a:t>
          </a:r>
          <a:endParaRPr lang="ru-RU" sz="2400" dirty="0">
            <a:latin typeface="Times New Roman" panose="02020603050405020304" pitchFamily="18" charset="0"/>
            <a:cs typeface="Times New Roman" panose="02020603050405020304" pitchFamily="18" charset="0"/>
          </a:endParaRPr>
        </a:p>
      </dgm:t>
    </dgm:pt>
    <dgm:pt modelId="{B106A011-C482-4E78-BB4F-E675C6970BDB}" type="parTrans" cxnId="{3D940A9A-C702-479C-A50A-9810FC191FA5}">
      <dgm:prSet/>
      <dgm:spPr/>
      <dgm:t>
        <a:bodyPr/>
        <a:lstStyle/>
        <a:p>
          <a:endParaRPr lang="ru-RU" sz="2400">
            <a:latin typeface="Times New Roman" panose="02020603050405020304" pitchFamily="18" charset="0"/>
            <a:cs typeface="Times New Roman" panose="02020603050405020304" pitchFamily="18" charset="0"/>
          </a:endParaRPr>
        </a:p>
      </dgm:t>
    </dgm:pt>
    <dgm:pt modelId="{D42249AC-07B5-4AF4-9219-C2622DD1E2FC}" type="sibTrans" cxnId="{3D940A9A-C702-479C-A50A-9810FC191FA5}">
      <dgm:prSet/>
      <dgm:spPr/>
      <dgm:t>
        <a:bodyPr/>
        <a:lstStyle/>
        <a:p>
          <a:endParaRPr lang="ru-RU" sz="2400">
            <a:latin typeface="Times New Roman" panose="02020603050405020304" pitchFamily="18" charset="0"/>
            <a:cs typeface="Times New Roman" panose="02020603050405020304" pitchFamily="18" charset="0"/>
          </a:endParaRPr>
        </a:p>
      </dgm:t>
    </dgm:pt>
    <dgm:pt modelId="{C5A5EDB4-B275-4D75-96EE-0DFCF02A74D9}">
      <dgm:prSet custT="1"/>
      <dgm:spPr/>
      <dgm:t>
        <a:bodyPr/>
        <a:lstStyle/>
        <a:p>
          <a:pPr rtl="0"/>
          <a:r>
            <a:rPr lang="uz-Cyrl-UZ" sz="2400" dirty="0">
              <a:latin typeface="Times New Roman" panose="02020603050405020304" pitchFamily="18" charset="0"/>
              <a:cs typeface="Times New Roman" panose="02020603050405020304" pitchFamily="18" charset="0"/>
            </a:rPr>
            <a:t>фуқароларнинг, ташкилотларнинг, жамиятнинг ва давлатнинг қонуний манфаатлари устуворлиги;</a:t>
          </a:r>
          <a:endParaRPr lang="ru-RU" sz="2400" dirty="0">
            <a:latin typeface="Times New Roman" panose="02020603050405020304" pitchFamily="18" charset="0"/>
            <a:cs typeface="Times New Roman" panose="02020603050405020304" pitchFamily="18" charset="0"/>
          </a:endParaRPr>
        </a:p>
      </dgm:t>
    </dgm:pt>
    <dgm:pt modelId="{6F919281-76CB-4DFD-A55D-9F7D1B84FA3E}" type="parTrans" cxnId="{7BF79D3C-BC10-40D5-8D86-1858BB6DC701}">
      <dgm:prSet/>
      <dgm:spPr/>
      <dgm:t>
        <a:bodyPr/>
        <a:lstStyle/>
        <a:p>
          <a:endParaRPr lang="ru-RU" sz="2400">
            <a:latin typeface="Times New Roman" panose="02020603050405020304" pitchFamily="18" charset="0"/>
            <a:cs typeface="Times New Roman" panose="02020603050405020304" pitchFamily="18" charset="0"/>
          </a:endParaRPr>
        </a:p>
      </dgm:t>
    </dgm:pt>
    <dgm:pt modelId="{CB86C185-6FD8-462E-80A2-13AA8AA246E2}" type="sibTrans" cxnId="{7BF79D3C-BC10-40D5-8D86-1858BB6DC701}">
      <dgm:prSet/>
      <dgm:spPr/>
      <dgm:t>
        <a:bodyPr/>
        <a:lstStyle/>
        <a:p>
          <a:endParaRPr lang="ru-RU" sz="2400">
            <a:latin typeface="Times New Roman" panose="02020603050405020304" pitchFamily="18" charset="0"/>
            <a:cs typeface="Times New Roman" panose="02020603050405020304" pitchFamily="18" charset="0"/>
          </a:endParaRPr>
        </a:p>
      </dgm:t>
    </dgm:pt>
    <dgm:pt modelId="{300928D1-9DCB-48EE-95F0-19274B5A16FD}">
      <dgm:prSet custT="1"/>
      <dgm:spPr/>
      <dgm:t>
        <a:bodyPr/>
        <a:lstStyle/>
        <a:p>
          <a:pPr rtl="0"/>
          <a:r>
            <a:rPr lang="uz-Cyrl-UZ" sz="2400" dirty="0">
              <a:latin typeface="Times New Roman" panose="02020603050405020304" pitchFamily="18" charset="0"/>
              <a:cs typeface="Times New Roman" panose="02020603050405020304" pitchFamily="18" charset="0"/>
            </a:rPr>
            <a:t>очиқлик ва шаффофлик;</a:t>
          </a:r>
          <a:endParaRPr lang="ru-RU" sz="2400" dirty="0">
            <a:latin typeface="Times New Roman" panose="02020603050405020304" pitchFamily="18" charset="0"/>
            <a:cs typeface="Times New Roman" panose="02020603050405020304" pitchFamily="18" charset="0"/>
          </a:endParaRPr>
        </a:p>
      </dgm:t>
    </dgm:pt>
    <dgm:pt modelId="{AB415B61-1C7A-479C-9685-F83CF2D09E34}" type="parTrans" cxnId="{F9786D6A-68CA-4EE4-B4D7-07AF07365B5D}">
      <dgm:prSet/>
      <dgm:spPr/>
      <dgm:t>
        <a:bodyPr/>
        <a:lstStyle/>
        <a:p>
          <a:endParaRPr lang="ru-RU" sz="2400">
            <a:latin typeface="Times New Roman" panose="02020603050405020304" pitchFamily="18" charset="0"/>
            <a:cs typeface="Times New Roman" panose="02020603050405020304" pitchFamily="18" charset="0"/>
          </a:endParaRPr>
        </a:p>
      </dgm:t>
    </dgm:pt>
    <dgm:pt modelId="{1CA96885-2EEE-46DA-9427-191F80B5B7C1}" type="sibTrans" cxnId="{F9786D6A-68CA-4EE4-B4D7-07AF07365B5D}">
      <dgm:prSet/>
      <dgm:spPr/>
      <dgm:t>
        <a:bodyPr/>
        <a:lstStyle/>
        <a:p>
          <a:endParaRPr lang="ru-RU" sz="2400">
            <a:latin typeface="Times New Roman" panose="02020603050405020304" pitchFamily="18" charset="0"/>
            <a:cs typeface="Times New Roman" panose="02020603050405020304" pitchFamily="18" charset="0"/>
          </a:endParaRPr>
        </a:p>
      </dgm:t>
    </dgm:pt>
    <dgm:pt modelId="{0F337763-B2C2-43BF-9865-FC6FE59296E5}">
      <dgm:prSet custT="1"/>
      <dgm:spPr/>
      <dgm:t>
        <a:bodyPr/>
        <a:lstStyle/>
        <a:p>
          <a:pPr rtl="0"/>
          <a:r>
            <a:rPr lang="uz-Cyrl-UZ" sz="2400" dirty="0">
              <a:latin typeface="Times New Roman" panose="02020603050405020304" pitchFamily="18" charset="0"/>
              <a:cs typeface="Times New Roman" panose="02020603050405020304" pitchFamily="18" charset="0"/>
            </a:rPr>
            <a:t>холислик;</a:t>
          </a:r>
          <a:endParaRPr lang="ru-RU" sz="2400" dirty="0">
            <a:latin typeface="Times New Roman" panose="02020603050405020304" pitchFamily="18" charset="0"/>
            <a:cs typeface="Times New Roman" panose="02020603050405020304" pitchFamily="18" charset="0"/>
          </a:endParaRPr>
        </a:p>
      </dgm:t>
    </dgm:pt>
    <dgm:pt modelId="{C62C362E-622D-48F0-A291-847C753DD0B5}" type="parTrans" cxnId="{5250B3AF-870D-4667-877A-BBD73130BDB7}">
      <dgm:prSet/>
      <dgm:spPr/>
      <dgm:t>
        <a:bodyPr/>
        <a:lstStyle/>
        <a:p>
          <a:endParaRPr lang="ru-RU" sz="2400">
            <a:latin typeface="Times New Roman" panose="02020603050405020304" pitchFamily="18" charset="0"/>
            <a:cs typeface="Times New Roman" panose="02020603050405020304" pitchFamily="18" charset="0"/>
          </a:endParaRPr>
        </a:p>
      </dgm:t>
    </dgm:pt>
    <dgm:pt modelId="{58523AB1-B9D4-4D89-84E3-DFA5D77633ED}" type="sibTrans" cxnId="{5250B3AF-870D-4667-877A-BBD73130BDB7}">
      <dgm:prSet/>
      <dgm:spPr/>
      <dgm:t>
        <a:bodyPr/>
        <a:lstStyle/>
        <a:p>
          <a:endParaRPr lang="ru-RU" sz="2400">
            <a:latin typeface="Times New Roman" panose="02020603050405020304" pitchFamily="18" charset="0"/>
            <a:cs typeface="Times New Roman" panose="02020603050405020304" pitchFamily="18" charset="0"/>
          </a:endParaRPr>
        </a:p>
      </dgm:t>
    </dgm:pt>
    <dgm:pt modelId="{F483432B-8352-406A-AD95-B1CBB8CF0882}">
      <dgm:prSet custT="1"/>
      <dgm:spPr/>
      <dgm:t>
        <a:bodyPr/>
        <a:lstStyle/>
        <a:p>
          <a:pPr rtl="0"/>
          <a:r>
            <a:rPr lang="uz-Cyrl-UZ" sz="2400" dirty="0">
              <a:latin typeface="Times New Roman" panose="02020603050405020304" pitchFamily="18" charset="0"/>
              <a:cs typeface="Times New Roman" panose="02020603050405020304" pitchFamily="18" charset="0"/>
            </a:rPr>
            <a:t>коррупцияга нисбатан муросасизлик.</a:t>
          </a:r>
          <a:endParaRPr lang="ru-RU" sz="2400" dirty="0">
            <a:latin typeface="Times New Roman" panose="02020603050405020304" pitchFamily="18" charset="0"/>
            <a:cs typeface="Times New Roman" panose="02020603050405020304" pitchFamily="18" charset="0"/>
          </a:endParaRPr>
        </a:p>
      </dgm:t>
    </dgm:pt>
    <dgm:pt modelId="{3D518CA7-4C8F-4E85-A11D-2740BC18EF64}" type="parTrans" cxnId="{E49F9751-9DCD-47F7-8990-726863E79026}">
      <dgm:prSet/>
      <dgm:spPr/>
      <dgm:t>
        <a:bodyPr/>
        <a:lstStyle/>
        <a:p>
          <a:endParaRPr lang="ru-RU" sz="2400">
            <a:latin typeface="Times New Roman" panose="02020603050405020304" pitchFamily="18" charset="0"/>
            <a:cs typeface="Times New Roman" panose="02020603050405020304" pitchFamily="18" charset="0"/>
          </a:endParaRPr>
        </a:p>
      </dgm:t>
    </dgm:pt>
    <dgm:pt modelId="{6CF5FAF6-6064-4A4A-A917-509F7AF7A7CC}" type="sibTrans" cxnId="{E49F9751-9DCD-47F7-8990-726863E79026}">
      <dgm:prSet/>
      <dgm:spPr/>
      <dgm:t>
        <a:bodyPr/>
        <a:lstStyle/>
        <a:p>
          <a:endParaRPr lang="ru-RU" sz="2400">
            <a:latin typeface="Times New Roman" panose="02020603050405020304" pitchFamily="18" charset="0"/>
            <a:cs typeface="Times New Roman" panose="02020603050405020304" pitchFamily="18" charset="0"/>
          </a:endParaRPr>
        </a:p>
      </dgm:t>
    </dgm:pt>
    <dgm:pt modelId="{A42A5996-4D65-48D0-B1A1-4D6246DDB640}" type="pres">
      <dgm:prSet presAssocID="{24952BE7-3605-4E0C-A686-D972B6C0960D}" presName="linear" presStyleCnt="0">
        <dgm:presLayoutVars>
          <dgm:animLvl val="lvl"/>
          <dgm:resizeHandles val="exact"/>
        </dgm:presLayoutVars>
      </dgm:prSet>
      <dgm:spPr/>
    </dgm:pt>
    <dgm:pt modelId="{FF222EFF-AF2E-41DC-82EA-74E8688D53CC}" type="pres">
      <dgm:prSet presAssocID="{A0041C3A-3FEB-4154-B222-F66BAFC95BDB}" presName="parentText" presStyleLbl="node1" presStyleIdx="0" presStyleCnt="1" custScaleY="78599">
        <dgm:presLayoutVars>
          <dgm:chMax val="0"/>
          <dgm:bulletEnabled val="1"/>
        </dgm:presLayoutVars>
      </dgm:prSet>
      <dgm:spPr/>
    </dgm:pt>
    <dgm:pt modelId="{062C8310-CFB4-41B0-8B6F-06775029C428}" type="pres">
      <dgm:prSet presAssocID="{A0041C3A-3FEB-4154-B222-F66BAFC95BDB}" presName="childText" presStyleLbl="revTx" presStyleIdx="0" presStyleCnt="1">
        <dgm:presLayoutVars>
          <dgm:bulletEnabled val="1"/>
        </dgm:presLayoutVars>
      </dgm:prSet>
      <dgm:spPr/>
    </dgm:pt>
  </dgm:ptLst>
  <dgm:cxnLst>
    <dgm:cxn modelId="{F34A3E0C-F427-49D9-A558-9B6629780378}" type="presOf" srcId="{D8D8E4D9-D6E4-4083-97A8-ED18B2D58259}" destId="{062C8310-CFB4-41B0-8B6F-06775029C428}" srcOrd="0" destOrd="0" presId="urn:microsoft.com/office/officeart/2005/8/layout/vList2"/>
    <dgm:cxn modelId="{1B17472E-F7E8-4132-B7D8-DE92F6024030}" type="presOf" srcId="{300928D1-9DCB-48EE-95F0-19274B5A16FD}" destId="{062C8310-CFB4-41B0-8B6F-06775029C428}" srcOrd="0" destOrd="2" presId="urn:microsoft.com/office/officeart/2005/8/layout/vList2"/>
    <dgm:cxn modelId="{C1283334-B8A4-4363-8141-23D27EE8308F}" type="presOf" srcId="{A0041C3A-3FEB-4154-B222-F66BAFC95BDB}" destId="{FF222EFF-AF2E-41DC-82EA-74E8688D53CC}" srcOrd="0" destOrd="0" presId="urn:microsoft.com/office/officeart/2005/8/layout/vList2"/>
    <dgm:cxn modelId="{7BF79D3C-BC10-40D5-8D86-1858BB6DC701}" srcId="{A0041C3A-3FEB-4154-B222-F66BAFC95BDB}" destId="{C5A5EDB4-B275-4D75-96EE-0DFCF02A74D9}" srcOrd="1" destOrd="0" parTransId="{6F919281-76CB-4DFD-A55D-9F7D1B84FA3E}" sibTransId="{CB86C185-6FD8-462E-80A2-13AA8AA246E2}"/>
    <dgm:cxn modelId="{F9786D6A-68CA-4EE4-B4D7-07AF07365B5D}" srcId="{A0041C3A-3FEB-4154-B222-F66BAFC95BDB}" destId="{300928D1-9DCB-48EE-95F0-19274B5A16FD}" srcOrd="2" destOrd="0" parTransId="{AB415B61-1C7A-479C-9685-F83CF2D09E34}" sibTransId="{1CA96885-2EEE-46DA-9427-191F80B5B7C1}"/>
    <dgm:cxn modelId="{1353716B-4756-4B3F-8D44-2BC0CAB379F8}" srcId="{24952BE7-3605-4E0C-A686-D972B6C0960D}" destId="{A0041C3A-3FEB-4154-B222-F66BAFC95BDB}" srcOrd="0" destOrd="0" parTransId="{67847045-47E0-4439-A49E-D6535B21D0E3}" sibTransId="{95B1881E-D4E5-479A-AEDD-B63C2BD511EE}"/>
    <dgm:cxn modelId="{E49F9751-9DCD-47F7-8990-726863E79026}" srcId="{A0041C3A-3FEB-4154-B222-F66BAFC95BDB}" destId="{F483432B-8352-406A-AD95-B1CBB8CF0882}" srcOrd="4" destOrd="0" parTransId="{3D518CA7-4C8F-4E85-A11D-2740BC18EF64}" sibTransId="{6CF5FAF6-6064-4A4A-A917-509F7AF7A7CC}"/>
    <dgm:cxn modelId="{2C281058-BDE6-4BCD-BCC2-EED60C5FDE8C}" type="presOf" srcId="{C5A5EDB4-B275-4D75-96EE-0DFCF02A74D9}" destId="{062C8310-CFB4-41B0-8B6F-06775029C428}" srcOrd="0" destOrd="1" presId="urn:microsoft.com/office/officeart/2005/8/layout/vList2"/>
    <dgm:cxn modelId="{3D6AE584-06CE-4A18-8942-2F93CBC7B303}" type="presOf" srcId="{24952BE7-3605-4E0C-A686-D972B6C0960D}" destId="{A42A5996-4D65-48D0-B1A1-4D6246DDB640}" srcOrd="0" destOrd="0" presId="urn:microsoft.com/office/officeart/2005/8/layout/vList2"/>
    <dgm:cxn modelId="{3D940A9A-C702-479C-A50A-9810FC191FA5}" srcId="{A0041C3A-3FEB-4154-B222-F66BAFC95BDB}" destId="{D8D8E4D9-D6E4-4083-97A8-ED18B2D58259}" srcOrd="0" destOrd="0" parTransId="{B106A011-C482-4E78-BB4F-E675C6970BDB}" sibTransId="{D42249AC-07B5-4AF4-9219-C2622DD1E2FC}"/>
    <dgm:cxn modelId="{5250B3AF-870D-4667-877A-BBD73130BDB7}" srcId="{A0041C3A-3FEB-4154-B222-F66BAFC95BDB}" destId="{0F337763-B2C2-43BF-9865-FC6FE59296E5}" srcOrd="3" destOrd="0" parTransId="{C62C362E-622D-48F0-A291-847C753DD0B5}" sibTransId="{58523AB1-B9D4-4D89-84E3-DFA5D77633ED}"/>
    <dgm:cxn modelId="{DA3256BE-EEE4-4FE1-9758-1C7DB7CF96AC}" type="presOf" srcId="{0F337763-B2C2-43BF-9865-FC6FE59296E5}" destId="{062C8310-CFB4-41B0-8B6F-06775029C428}" srcOrd="0" destOrd="3" presId="urn:microsoft.com/office/officeart/2005/8/layout/vList2"/>
    <dgm:cxn modelId="{61E809E6-E682-4354-AA7F-89EB0ED4CF25}" type="presOf" srcId="{F483432B-8352-406A-AD95-B1CBB8CF0882}" destId="{062C8310-CFB4-41B0-8B6F-06775029C428}" srcOrd="0" destOrd="4" presId="urn:microsoft.com/office/officeart/2005/8/layout/vList2"/>
    <dgm:cxn modelId="{3F3EDF2F-7B2E-4C00-8EB9-6F2E2AA6010D}" type="presParOf" srcId="{A42A5996-4D65-48D0-B1A1-4D6246DDB640}" destId="{FF222EFF-AF2E-41DC-82EA-74E8688D53CC}" srcOrd="0" destOrd="0" presId="urn:microsoft.com/office/officeart/2005/8/layout/vList2"/>
    <dgm:cxn modelId="{CD6E062C-CE71-4286-BB71-6B1F5AC0650F}" type="presParOf" srcId="{A42A5996-4D65-48D0-B1A1-4D6246DDB640}" destId="{062C8310-CFB4-41B0-8B6F-06775029C428}"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C33318-473F-4F10-85FE-21A976552B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B56F2F1-E80D-4352-A7CE-9778AA794814}">
      <dgm:prSet custT="1"/>
      <dgm:spPr>
        <a:solidFill>
          <a:schemeClr val="tx2"/>
        </a:solidFill>
      </dgm:spPr>
      <dgm:t>
        <a:bodyPr/>
        <a:lstStyle/>
        <a:p>
          <a:pPr algn="ctr" rtl="0"/>
          <a:r>
            <a:rPr lang="uz-Cyrl-UZ" sz="2000" b="1" dirty="0">
              <a:latin typeface="Times New Roman" panose="02020603050405020304" pitchFamily="18" charset="0"/>
              <a:cs typeface="Times New Roman" panose="02020603050405020304" pitchFamily="18" charset="0"/>
            </a:rPr>
            <a:t>Давлат органи ёки бошқа ташкилот ходимининг ҳуқуқ ва мажбуриятлари</a:t>
          </a:r>
          <a:endParaRPr lang="ru-RU" sz="2000" b="1" dirty="0">
            <a:latin typeface="Times New Roman" panose="02020603050405020304" pitchFamily="18" charset="0"/>
            <a:cs typeface="Times New Roman" panose="02020603050405020304" pitchFamily="18" charset="0"/>
          </a:endParaRPr>
        </a:p>
      </dgm:t>
    </dgm:pt>
    <dgm:pt modelId="{DA7C2B2E-2DAE-4396-92D6-42A3F0591543}" type="parTrans" cxnId="{146FCE2E-6105-454B-AF76-679F51E577B0}">
      <dgm:prSet/>
      <dgm:spPr/>
      <dgm:t>
        <a:bodyPr/>
        <a:lstStyle/>
        <a:p>
          <a:endParaRPr lang="ru-RU"/>
        </a:p>
      </dgm:t>
    </dgm:pt>
    <dgm:pt modelId="{160634B2-0E27-4374-818F-B1C50DAE9767}" type="sibTrans" cxnId="{146FCE2E-6105-454B-AF76-679F51E577B0}">
      <dgm:prSet/>
      <dgm:spPr/>
      <dgm:t>
        <a:bodyPr/>
        <a:lstStyle/>
        <a:p>
          <a:endParaRPr lang="ru-RU"/>
        </a:p>
      </dgm:t>
    </dgm:pt>
    <dgm:pt modelId="{26A0425E-A5AA-4FD8-B5B4-B7BC9A020812}" type="pres">
      <dgm:prSet presAssocID="{79C33318-473F-4F10-85FE-21A976552B64}" presName="linear" presStyleCnt="0">
        <dgm:presLayoutVars>
          <dgm:animLvl val="lvl"/>
          <dgm:resizeHandles val="exact"/>
        </dgm:presLayoutVars>
      </dgm:prSet>
      <dgm:spPr/>
    </dgm:pt>
    <dgm:pt modelId="{D09C6EE9-9A97-418C-92B5-B2C1420EF7CF}" type="pres">
      <dgm:prSet presAssocID="{CB56F2F1-E80D-4352-A7CE-9778AA794814}" presName="parentText" presStyleLbl="node1" presStyleIdx="0" presStyleCnt="1" custScaleY="160929" custLinFactNeighborX="8093" custLinFactNeighborY="23142">
        <dgm:presLayoutVars>
          <dgm:chMax val="0"/>
          <dgm:bulletEnabled val="1"/>
        </dgm:presLayoutVars>
      </dgm:prSet>
      <dgm:spPr/>
    </dgm:pt>
  </dgm:ptLst>
  <dgm:cxnLst>
    <dgm:cxn modelId="{146FCE2E-6105-454B-AF76-679F51E577B0}" srcId="{79C33318-473F-4F10-85FE-21A976552B64}" destId="{CB56F2F1-E80D-4352-A7CE-9778AA794814}" srcOrd="0" destOrd="0" parTransId="{DA7C2B2E-2DAE-4396-92D6-42A3F0591543}" sibTransId="{160634B2-0E27-4374-818F-B1C50DAE9767}"/>
    <dgm:cxn modelId="{AF72CA3F-5AC2-4C2B-9370-E163F6FD4518}" type="presOf" srcId="{CB56F2F1-E80D-4352-A7CE-9778AA794814}" destId="{D09C6EE9-9A97-418C-92B5-B2C1420EF7CF}" srcOrd="0" destOrd="0" presId="urn:microsoft.com/office/officeart/2005/8/layout/vList2"/>
    <dgm:cxn modelId="{8EEF9674-F456-43FA-96B0-D768BBB34415}" type="presOf" srcId="{79C33318-473F-4F10-85FE-21A976552B64}" destId="{26A0425E-A5AA-4FD8-B5B4-B7BC9A020812}" srcOrd="0" destOrd="0" presId="urn:microsoft.com/office/officeart/2005/8/layout/vList2"/>
    <dgm:cxn modelId="{BE663566-1C85-40F1-B19D-9CAF2FE0D6F4}" type="presParOf" srcId="{26A0425E-A5AA-4FD8-B5B4-B7BC9A020812}" destId="{D09C6EE9-9A97-418C-92B5-B2C1420EF7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EA2949-DDEC-4EED-936D-29C9C82287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47659A5E-24E0-4A42-93C2-AC72AF6FBD6C}">
      <dgm:prSet custT="1"/>
      <dgm:spPr/>
      <dgm:t>
        <a:bodyPr/>
        <a:lstStyle/>
        <a:p>
          <a:pPr algn="ctr" rtl="0"/>
          <a:r>
            <a:rPr lang="uz-Cyrl-UZ" sz="3200" dirty="0"/>
            <a:t>Ҳуқуқлар</a:t>
          </a:r>
          <a:endParaRPr lang="ru-RU" sz="3700" dirty="0"/>
        </a:p>
      </dgm:t>
    </dgm:pt>
    <dgm:pt modelId="{2D01980A-44CF-4A64-8F60-BB2FA3448F45}" type="parTrans" cxnId="{B4DEC29A-E609-45EC-B780-025DCB30F00B}">
      <dgm:prSet/>
      <dgm:spPr/>
      <dgm:t>
        <a:bodyPr/>
        <a:lstStyle/>
        <a:p>
          <a:endParaRPr lang="ru-RU"/>
        </a:p>
      </dgm:t>
    </dgm:pt>
    <dgm:pt modelId="{E2F946A5-122E-4F79-A53E-EC9FA1928425}" type="sibTrans" cxnId="{B4DEC29A-E609-45EC-B780-025DCB30F00B}">
      <dgm:prSet/>
      <dgm:spPr/>
      <dgm:t>
        <a:bodyPr/>
        <a:lstStyle/>
        <a:p>
          <a:endParaRPr lang="ru-RU"/>
        </a:p>
      </dgm:t>
    </dgm:pt>
    <dgm:pt modelId="{14B2F2F7-18C7-4AC9-84A0-F8AE1C2B4D23}">
      <dgm:prSet/>
      <dgm:spPr/>
      <dgm:t>
        <a:bodyPr/>
        <a:lstStyle/>
        <a:p>
          <a:pPr rtl="0"/>
          <a:r>
            <a:rPr lang="uz-Cyrl-UZ" dirty="0"/>
            <a:t>махсус бўлинмага маслаҳат сўраб мурожаат этиш; </a:t>
          </a:r>
          <a:endParaRPr lang="ru-RU" dirty="0"/>
        </a:p>
      </dgm:t>
    </dgm:pt>
    <dgm:pt modelId="{82AE3B4C-8DD2-4A38-8A31-22B3F507C8F2}" type="parTrans" cxnId="{2EEEC6F7-B04F-480A-B153-E43BF4BC9362}">
      <dgm:prSet/>
      <dgm:spPr/>
      <dgm:t>
        <a:bodyPr/>
        <a:lstStyle/>
        <a:p>
          <a:endParaRPr lang="ru-RU"/>
        </a:p>
      </dgm:t>
    </dgm:pt>
    <dgm:pt modelId="{8F638300-A495-44D9-88BB-B0E3793D57FD}" type="sibTrans" cxnId="{2EEEC6F7-B04F-480A-B153-E43BF4BC9362}">
      <dgm:prSet/>
      <dgm:spPr/>
      <dgm:t>
        <a:bodyPr/>
        <a:lstStyle/>
        <a:p>
          <a:endParaRPr lang="ru-RU"/>
        </a:p>
      </dgm:t>
    </dgm:pt>
    <dgm:pt modelId="{D34053E8-3B16-4AA9-B20B-8ECE7300E9EE}">
      <dgm:prSet/>
      <dgm:spPr/>
      <dgm:t>
        <a:bodyPr/>
        <a:lstStyle/>
        <a:p>
          <a:pPr rtl="0"/>
          <a:r>
            <a:rPr lang="uz-Cyrl-UZ" dirty="0"/>
            <a:t>эҳтимолий манфаатлар тўқнашуви тўғрисидаги декларацияда кўрсатилиши керак бўлган маълумотлардан ташқари қўшимча маълумотларни электрон ёки ёзма шаклда тақдим этиш.</a:t>
          </a:r>
          <a:endParaRPr lang="ru-RU" dirty="0"/>
        </a:p>
      </dgm:t>
    </dgm:pt>
    <dgm:pt modelId="{BF032C67-449E-441C-97A1-81FBC4DA7830}" type="parTrans" cxnId="{83ABC295-A690-4206-B84C-BB8706774449}">
      <dgm:prSet/>
      <dgm:spPr/>
      <dgm:t>
        <a:bodyPr/>
        <a:lstStyle/>
        <a:p>
          <a:endParaRPr lang="ru-RU"/>
        </a:p>
      </dgm:t>
    </dgm:pt>
    <dgm:pt modelId="{914527A4-253E-49FD-BFFC-16318AD6FA4C}" type="sibTrans" cxnId="{83ABC295-A690-4206-B84C-BB8706774449}">
      <dgm:prSet/>
      <dgm:spPr/>
      <dgm:t>
        <a:bodyPr/>
        <a:lstStyle/>
        <a:p>
          <a:endParaRPr lang="ru-RU"/>
        </a:p>
      </dgm:t>
    </dgm:pt>
    <dgm:pt modelId="{F037637F-2615-44D0-B5B8-CB477B67E76F}" type="pres">
      <dgm:prSet presAssocID="{6FEA2949-DDEC-4EED-936D-29C9C82287FF}" presName="vert0" presStyleCnt="0">
        <dgm:presLayoutVars>
          <dgm:dir/>
          <dgm:animOne val="branch"/>
          <dgm:animLvl val="lvl"/>
        </dgm:presLayoutVars>
      </dgm:prSet>
      <dgm:spPr/>
    </dgm:pt>
    <dgm:pt modelId="{57327BE6-CAD8-4FF7-AED8-6DF852EA1823}" type="pres">
      <dgm:prSet presAssocID="{47659A5E-24E0-4A42-93C2-AC72AF6FBD6C}" presName="thickLine" presStyleLbl="alignNode1" presStyleIdx="0" presStyleCnt="1"/>
      <dgm:spPr/>
    </dgm:pt>
    <dgm:pt modelId="{0A2C1423-9B7E-4A3F-ABBF-F1EDDD2467F4}" type="pres">
      <dgm:prSet presAssocID="{47659A5E-24E0-4A42-93C2-AC72AF6FBD6C}" presName="horz1" presStyleCnt="0"/>
      <dgm:spPr/>
    </dgm:pt>
    <dgm:pt modelId="{F1D350F6-F405-4D7D-9F4E-802CFAF9E46E}" type="pres">
      <dgm:prSet presAssocID="{47659A5E-24E0-4A42-93C2-AC72AF6FBD6C}" presName="tx1" presStyleLbl="revTx" presStyleIdx="0" presStyleCnt="3"/>
      <dgm:spPr/>
    </dgm:pt>
    <dgm:pt modelId="{C54B2C3D-8821-473D-8D19-6D9F8BDB0DAE}" type="pres">
      <dgm:prSet presAssocID="{47659A5E-24E0-4A42-93C2-AC72AF6FBD6C}" presName="vert1" presStyleCnt="0"/>
      <dgm:spPr/>
    </dgm:pt>
    <dgm:pt modelId="{B88F7DE6-7B7D-45F1-9447-1D4925F6DF49}" type="pres">
      <dgm:prSet presAssocID="{14B2F2F7-18C7-4AC9-84A0-F8AE1C2B4D23}" presName="vertSpace2a" presStyleCnt="0"/>
      <dgm:spPr/>
    </dgm:pt>
    <dgm:pt modelId="{42F9EBF3-73D8-4C84-B125-27F06D7B2990}" type="pres">
      <dgm:prSet presAssocID="{14B2F2F7-18C7-4AC9-84A0-F8AE1C2B4D23}" presName="horz2" presStyleCnt="0"/>
      <dgm:spPr/>
    </dgm:pt>
    <dgm:pt modelId="{04D6F355-D5BF-4EAE-8885-F92177F2B38A}" type="pres">
      <dgm:prSet presAssocID="{14B2F2F7-18C7-4AC9-84A0-F8AE1C2B4D23}" presName="horzSpace2" presStyleCnt="0"/>
      <dgm:spPr/>
    </dgm:pt>
    <dgm:pt modelId="{FA742D2F-1F1C-42C9-B726-743CF5D94657}" type="pres">
      <dgm:prSet presAssocID="{14B2F2F7-18C7-4AC9-84A0-F8AE1C2B4D23}" presName="tx2" presStyleLbl="revTx" presStyleIdx="1" presStyleCnt="3"/>
      <dgm:spPr/>
    </dgm:pt>
    <dgm:pt modelId="{F0E7DCFA-B862-4CB1-8E07-7311DA966814}" type="pres">
      <dgm:prSet presAssocID="{14B2F2F7-18C7-4AC9-84A0-F8AE1C2B4D23}" presName="vert2" presStyleCnt="0"/>
      <dgm:spPr/>
    </dgm:pt>
    <dgm:pt modelId="{E337C6CE-0BB9-4C52-8653-2B1AB4DA23A4}" type="pres">
      <dgm:prSet presAssocID="{14B2F2F7-18C7-4AC9-84A0-F8AE1C2B4D23}" presName="thinLine2b" presStyleLbl="callout" presStyleIdx="0" presStyleCnt="2"/>
      <dgm:spPr/>
    </dgm:pt>
    <dgm:pt modelId="{7AA51726-C245-4377-B9B0-F7ACD98DBAC4}" type="pres">
      <dgm:prSet presAssocID="{14B2F2F7-18C7-4AC9-84A0-F8AE1C2B4D23}" presName="vertSpace2b" presStyleCnt="0"/>
      <dgm:spPr/>
    </dgm:pt>
    <dgm:pt modelId="{212F1BAC-A37D-4316-874D-E0414312E7A9}" type="pres">
      <dgm:prSet presAssocID="{D34053E8-3B16-4AA9-B20B-8ECE7300E9EE}" presName="horz2" presStyleCnt="0"/>
      <dgm:spPr/>
    </dgm:pt>
    <dgm:pt modelId="{3A9A7436-77EA-4F1B-B06A-7F7AE024E243}" type="pres">
      <dgm:prSet presAssocID="{D34053E8-3B16-4AA9-B20B-8ECE7300E9EE}" presName="horzSpace2" presStyleCnt="0"/>
      <dgm:spPr/>
    </dgm:pt>
    <dgm:pt modelId="{CE852363-2D9E-41C7-B710-5DF34A55A1D7}" type="pres">
      <dgm:prSet presAssocID="{D34053E8-3B16-4AA9-B20B-8ECE7300E9EE}" presName="tx2" presStyleLbl="revTx" presStyleIdx="2" presStyleCnt="3"/>
      <dgm:spPr/>
    </dgm:pt>
    <dgm:pt modelId="{8586011B-E748-417D-9167-414FD3CC026C}" type="pres">
      <dgm:prSet presAssocID="{D34053E8-3B16-4AA9-B20B-8ECE7300E9EE}" presName="vert2" presStyleCnt="0"/>
      <dgm:spPr/>
    </dgm:pt>
    <dgm:pt modelId="{EE9315BA-179D-4C8A-AAB0-8A3AA1E976B1}" type="pres">
      <dgm:prSet presAssocID="{D34053E8-3B16-4AA9-B20B-8ECE7300E9EE}" presName="thinLine2b" presStyleLbl="callout" presStyleIdx="1" presStyleCnt="2"/>
      <dgm:spPr/>
    </dgm:pt>
    <dgm:pt modelId="{12725C77-C924-4305-B911-F2B481A1FE08}" type="pres">
      <dgm:prSet presAssocID="{D34053E8-3B16-4AA9-B20B-8ECE7300E9EE}" presName="vertSpace2b" presStyleCnt="0"/>
      <dgm:spPr/>
    </dgm:pt>
  </dgm:ptLst>
  <dgm:cxnLst>
    <dgm:cxn modelId="{ABCEDA3E-775B-463C-A3B0-A31E3108FD5B}" type="presOf" srcId="{47659A5E-24E0-4A42-93C2-AC72AF6FBD6C}" destId="{F1D350F6-F405-4D7D-9F4E-802CFAF9E46E}" srcOrd="0" destOrd="0" presId="urn:microsoft.com/office/officeart/2008/layout/LinedList"/>
    <dgm:cxn modelId="{A11C865A-54B4-4567-AE48-2D87F241FF49}" type="presOf" srcId="{6FEA2949-DDEC-4EED-936D-29C9C82287FF}" destId="{F037637F-2615-44D0-B5B8-CB477B67E76F}" srcOrd="0" destOrd="0" presId="urn:microsoft.com/office/officeart/2008/layout/LinedList"/>
    <dgm:cxn modelId="{D8E18E89-A12C-4F90-967A-0EAB9424876B}" type="presOf" srcId="{14B2F2F7-18C7-4AC9-84A0-F8AE1C2B4D23}" destId="{FA742D2F-1F1C-42C9-B726-743CF5D94657}" srcOrd="0" destOrd="0" presId="urn:microsoft.com/office/officeart/2008/layout/LinedList"/>
    <dgm:cxn modelId="{83ABC295-A690-4206-B84C-BB8706774449}" srcId="{47659A5E-24E0-4A42-93C2-AC72AF6FBD6C}" destId="{D34053E8-3B16-4AA9-B20B-8ECE7300E9EE}" srcOrd="1" destOrd="0" parTransId="{BF032C67-449E-441C-97A1-81FBC4DA7830}" sibTransId="{914527A4-253E-49FD-BFFC-16318AD6FA4C}"/>
    <dgm:cxn modelId="{B4DEC29A-E609-45EC-B780-025DCB30F00B}" srcId="{6FEA2949-DDEC-4EED-936D-29C9C82287FF}" destId="{47659A5E-24E0-4A42-93C2-AC72AF6FBD6C}" srcOrd="0" destOrd="0" parTransId="{2D01980A-44CF-4A64-8F60-BB2FA3448F45}" sibTransId="{E2F946A5-122E-4F79-A53E-EC9FA1928425}"/>
    <dgm:cxn modelId="{2BC21CC5-A12B-480B-B2E7-AA322931B072}" type="presOf" srcId="{D34053E8-3B16-4AA9-B20B-8ECE7300E9EE}" destId="{CE852363-2D9E-41C7-B710-5DF34A55A1D7}" srcOrd="0" destOrd="0" presId="urn:microsoft.com/office/officeart/2008/layout/LinedList"/>
    <dgm:cxn modelId="{2EEEC6F7-B04F-480A-B153-E43BF4BC9362}" srcId="{47659A5E-24E0-4A42-93C2-AC72AF6FBD6C}" destId="{14B2F2F7-18C7-4AC9-84A0-F8AE1C2B4D23}" srcOrd="0" destOrd="0" parTransId="{82AE3B4C-8DD2-4A38-8A31-22B3F507C8F2}" sibTransId="{8F638300-A495-44D9-88BB-B0E3793D57FD}"/>
    <dgm:cxn modelId="{883A96DF-3F4A-47C6-AD83-49D480761CCE}" type="presParOf" srcId="{F037637F-2615-44D0-B5B8-CB477B67E76F}" destId="{57327BE6-CAD8-4FF7-AED8-6DF852EA1823}" srcOrd="0" destOrd="0" presId="urn:microsoft.com/office/officeart/2008/layout/LinedList"/>
    <dgm:cxn modelId="{2AD77693-D908-4E5D-8777-1110987FC914}" type="presParOf" srcId="{F037637F-2615-44D0-B5B8-CB477B67E76F}" destId="{0A2C1423-9B7E-4A3F-ABBF-F1EDDD2467F4}" srcOrd="1" destOrd="0" presId="urn:microsoft.com/office/officeart/2008/layout/LinedList"/>
    <dgm:cxn modelId="{5BDF5C7B-3EA6-48C5-A253-E2F9BC960804}" type="presParOf" srcId="{0A2C1423-9B7E-4A3F-ABBF-F1EDDD2467F4}" destId="{F1D350F6-F405-4D7D-9F4E-802CFAF9E46E}" srcOrd="0" destOrd="0" presId="urn:microsoft.com/office/officeart/2008/layout/LinedList"/>
    <dgm:cxn modelId="{F3C0EC22-70A2-4C03-9CC7-AFBEF421ACC1}" type="presParOf" srcId="{0A2C1423-9B7E-4A3F-ABBF-F1EDDD2467F4}" destId="{C54B2C3D-8821-473D-8D19-6D9F8BDB0DAE}" srcOrd="1" destOrd="0" presId="urn:microsoft.com/office/officeart/2008/layout/LinedList"/>
    <dgm:cxn modelId="{D0CBCC31-EC68-4C3A-BB93-625C1D95BB6C}" type="presParOf" srcId="{C54B2C3D-8821-473D-8D19-6D9F8BDB0DAE}" destId="{B88F7DE6-7B7D-45F1-9447-1D4925F6DF49}" srcOrd="0" destOrd="0" presId="urn:microsoft.com/office/officeart/2008/layout/LinedList"/>
    <dgm:cxn modelId="{A1B3A3BA-80D1-4F33-A74A-93991FC01D76}" type="presParOf" srcId="{C54B2C3D-8821-473D-8D19-6D9F8BDB0DAE}" destId="{42F9EBF3-73D8-4C84-B125-27F06D7B2990}" srcOrd="1" destOrd="0" presId="urn:microsoft.com/office/officeart/2008/layout/LinedList"/>
    <dgm:cxn modelId="{BB006AB8-B995-4168-9A90-5352E7A66292}" type="presParOf" srcId="{42F9EBF3-73D8-4C84-B125-27F06D7B2990}" destId="{04D6F355-D5BF-4EAE-8885-F92177F2B38A}" srcOrd="0" destOrd="0" presId="urn:microsoft.com/office/officeart/2008/layout/LinedList"/>
    <dgm:cxn modelId="{147243FD-5D00-405F-86FF-DB5D3E48E1A1}" type="presParOf" srcId="{42F9EBF3-73D8-4C84-B125-27F06D7B2990}" destId="{FA742D2F-1F1C-42C9-B726-743CF5D94657}" srcOrd="1" destOrd="0" presId="urn:microsoft.com/office/officeart/2008/layout/LinedList"/>
    <dgm:cxn modelId="{2615F3C4-09B9-4A33-B768-62AE74FD6226}" type="presParOf" srcId="{42F9EBF3-73D8-4C84-B125-27F06D7B2990}" destId="{F0E7DCFA-B862-4CB1-8E07-7311DA966814}" srcOrd="2" destOrd="0" presId="urn:microsoft.com/office/officeart/2008/layout/LinedList"/>
    <dgm:cxn modelId="{4D37B07F-4FF8-4CED-A5BB-684C91311E5A}" type="presParOf" srcId="{C54B2C3D-8821-473D-8D19-6D9F8BDB0DAE}" destId="{E337C6CE-0BB9-4C52-8653-2B1AB4DA23A4}" srcOrd="2" destOrd="0" presId="urn:microsoft.com/office/officeart/2008/layout/LinedList"/>
    <dgm:cxn modelId="{B9BCB8E5-293F-42FD-8652-B71B520EB4DF}" type="presParOf" srcId="{C54B2C3D-8821-473D-8D19-6D9F8BDB0DAE}" destId="{7AA51726-C245-4377-B9B0-F7ACD98DBAC4}" srcOrd="3" destOrd="0" presId="urn:microsoft.com/office/officeart/2008/layout/LinedList"/>
    <dgm:cxn modelId="{937ABC35-5893-4763-9689-7D4AD063CAFB}" type="presParOf" srcId="{C54B2C3D-8821-473D-8D19-6D9F8BDB0DAE}" destId="{212F1BAC-A37D-4316-874D-E0414312E7A9}" srcOrd="4" destOrd="0" presId="urn:microsoft.com/office/officeart/2008/layout/LinedList"/>
    <dgm:cxn modelId="{4E101F96-A104-45E9-A924-CD71E1C32F1A}" type="presParOf" srcId="{212F1BAC-A37D-4316-874D-E0414312E7A9}" destId="{3A9A7436-77EA-4F1B-B06A-7F7AE024E243}" srcOrd="0" destOrd="0" presId="urn:microsoft.com/office/officeart/2008/layout/LinedList"/>
    <dgm:cxn modelId="{FC6C2A89-13EB-4F0A-BD36-D6B25EDDCA95}" type="presParOf" srcId="{212F1BAC-A37D-4316-874D-E0414312E7A9}" destId="{CE852363-2D9E-41C7-B710-5DF34A55A1D7}" srcOrd="1" destOrd="0" presId="urn:microsoft.com/office/officeart/2008/layout/LinedList"/>
    <dgm:cxn modelId="{24B85F2B-BB47-4B03-8367-6BF444884428}" type="presParOf" srcId="{212F1BAC-A37D-4316-874D-E0414312E7A9}" destId="{8586011B-E748-417D-9167-414FD3CC026C}" srcOrd="2" destOrd="0" presId="urn:microsoft.com/office/officeart/2008/layout/LinedList"/>
    <dgm:cxn modelId="{B6533F73-0F02-4B0E-9892-534EA6727B30}" type="presParOf" srcId="{C54B2C3D-8821-473D-8D19-6D9F8BDB0DAE}" destId="{EE9315BA-179D-4C8A-AAB0-8A3AA1E976B1}" srcOrd="5" destOrd="0" presId="urn:microsoft.com/office/officeart/2008/layout/LinedList"/>
    <dgm:cxn modelId="{B23F4FCB-C042-48DF-B922-ED93F1F9A5A2}" type="presParOf" srcId="{C54B2C3D-8821-473D-8D19-6D9F8BDB0DAE}" destId="{12725C77-C924-4305-B911-F2B481A1FE08}"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39C53-0093-4DA6-9C44-DF45E118594F}">
      <dsp:nvSpPr>
        <dsp:cNvPr id="0" name=""/>
        <dsp:cNvSpPr/>
      </dsp:nvSpPr>
      <dsp:spPr>
        <a:xfrm>
          <a:off x="0" y="436126"/>
          <a:ext cx="10297681" cy="1774370"/>
        </a:xfrm>
        <a:prstGeom prst="roundRect">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ru-RU" sz="4500" kern="1200" dirty="0" err="1">
              <a:latin typeface="Times New Roman" panose="02020603050405020304" pitchFamily="18" charset="0"/>
              <a:cs typeface="Times New Roman" panose="02020603050405020304" pitchFamily="18" charset="0"/>
            </a:rPr>
            <a:t>Ўзбекистон</a:t>
          </a:r>
          <a:r>
            <a:rPr lang="ru-RU" sz="4500" kern="1200" dirty="0">
              <a:latin typeface="Times New Roman" panose="02020603050405020304" pitchFamily="18" charset="0"/>
              <a:cs typeface="Times New Roman" panose="02020603050405020304" pitchFamily="18" charset="0"/>
            </a:rPr>
            <a:t> </a:t>
          </a:r>
          <a:r>
            <a:rPr lang="ru-RU" sz="4500" kern="1200" dirty="0" err="1">
              <a:latin typeface="Times New Roman" panose="02020603050405020304" pitchFamily="18" charset="0"/>
              <a:cs typeface="Times New Roman" panose="02020603050405020304" pitchFamily="18" charset="0"/>
            </a:rPr>
            <a:t>Республикаси</a:t>
          </a:r>
          <a:r>
            <a:rPr lang="ru-RU" sz="4500" kern="1200" dirty="0">
              <a:latin typeface="Times New Roman" panose="02020603050405020304" pitchFamily="18" charset="0"/>
              <a:cs typeface="Times New Roman" panose="02020603050405020304" pitchFamily="18" charset="0"/>
            </a:rPr>
            <a:t> </a:t>
          </a:r>
          <a:r>
            <a:rPr lang="en-US" sz="4500" kern="1200" dirty="0">
              <a:latin typeface="Times New Roman" panose="02020603050405020304" pitchFamily="18" charset="0"/>
              <a:cs typeface="Times New Roman" panose="02020603050405020304" pitchFamily="18" charset="0"/>
            </a:rPr>
            <a:t>“</a:t>
          </a:r>
          <a:r>
            <a:rPr lang="ru-RU" sz="4500" kern="1200" dirty="0" err="1">
              <a:latin typeface="Times New Roman" panose="02020603050405020304" pitchFamily="18" charset="0"/>
              <a:cs typeface="Times New Roman" panose="02020603050405020304" pitchFamily="18" charset="0"/>
            </a:rPr>
            <a:t>Манфаатлар</a:t>
          </a:r>
          <a:r>
            <a:rPr lang="ru-RU" sz="4500" kern="1200" dirty="0">
              <a:latin typeface="Times New Roman" panose="02020603050405020304" pitchFamily="18" charset="0"/>
              <a:cs typeface="Times New Roman" panose="02020603050405020304" pitchFamily="18" charset="0"/>
            </a:rPr>
            <a:t> т</a:t>
          </a:r>
          <a:r>
            <a:rPr lang="uz-Cyrl-UZ" sz="4500" kern="1200" dirty="0">
              <a:latin typeface="Times New Roman" panose="02020603050405020304" pitchFamily="18" charset="0"/>
              <a:cs typeface="Times New Roman" panose="02020603050405020304" pitchFamily="18" charset="0"/>
            </a:rPr>
            <a:t>ўқнашуви тўғрисида</a:t>
          </a:r>
          <a:r>
            <a:rPr lang="en-US" sz="4500" kern="1200" dirty="0">
              <a:latin typeface="Times New Roman" panose="02020603050405020304" pitchFamily="18" charset="0"/>
              <a:cs typeface="Times New Roman" panose="02020603050405020304" pitchFamily="18" charset="0"/>
            </a:rPr>
            <a:t>”</a:t>
          </a:r>
          <a:r>
            <a:rPr lang="ru-RU" sz="4500" kern="1200" dirty="0" err="1">
              <a:latin typeface="Times New Roman" panose="02020603050405020304" pitchFamily="18" charset="0"/>
              <a:cs typeface="Times New Roman" panose="02020603050405020304" pitchFamily="18" charset="0"/>
            </a:rPr>
            <a:t>ги</a:t>
          </a:r>
          <a:r>
            <a:rPr lang="ru-RU" sz="4500" kern="1200" dirty="0">
              <a:latin typeface="Times New Roman" panose="02020603050405020304" pitchFamily="18" charset="0"/>
              <a:cs typeface="Times New Roman" panose="02020603050405020304" pitchFamily="18" charset="0"/>
            </a:rPr>
            <a:t> </a:t>
          </a:r>
          <a:r>
            <a:rPr lang="ru-RU" sz="4500" kern="1200" dirty="0" err="1">
              <a:latin typeface="Times New Roman" panose="02020603050405020304" pitchFamily="18" charset="0"/>
              <a:cs typeface="Times New Roman" panose="02020603050405020304" pitchFamily="18" charset="0"/>
            </a:rPr>
            <a:t>Қонун</a:t>
          </a:r>
          <a:endParaRPr lang="ru-RU" sz="4500" kern="1200" dirty="0">
            <a:latin typeface="Times New Roman" panose="02020603050405020304" pitchFamily="18" charset="0"/>
            <a:cs typeface="Times New Roman" panose="02020603050405020304" pitchFamily="18" charset="0"/>
          </a:endParaRPr>
        </a:p>
      </dsp:txBody>
      <dsp:txXfrm>
        <a:off x="86618" y="522744"/>
        <a:ext cx="10124445" cy="16011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A7BD-C1AD-4A53-BF60-373B04D1A98C}">
      <dsp:nvSpPr>
        <dsp:cNvPr id="0" name=""/>
        <dsp:cNvSpPr/>
      </dsp:nvSpPr>
      <dsp:spPr>
        <a:xfrm>
          <a:off x="0" y="2049"/>
          <a:ext cx="113530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6C5C5-5A9D-4A2C-B647-BBAD1E286C34}">
      <dsp:nvSpPr>
        <dsp:cNvPr id="0" name=""/>
        <dsp:cNvSpPr/>
      </dsp:nvSpPr>
      <dsp:spPr>
        <a:xfrm>
          <a:off x="0" y="2049"/>
          <a:ext cx="2270617" cy="4193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rtl="0">
            <a:lnSpc>
              <a:spcPct val="90000"/>
            </a:lnSpc>
            <a:spcBef>
              <a:spcPct val="0"/>
            </a:spcBef>
            <a:spcAft>
              <a:spcPct val="35000"/>
            </a:spcAft>
            <a:buNone/>
          </a:pPr>
          <a:r>
            <a:rPr lang="uz-Cyrl-UZ" sz="3200" kern="1200" dirty="0"/>
            <a:t>Мажбурият</a:t>
          </a:r>
          <a:endParaRPr lang="ru-RU" sz="2800" kern="1200" dirty="0"/>
        </a:p>
      </dsp:txBody>
      <dsp:txXfrm>
        <a:off x="0" y="2049"/>
        <a:ext cx="2270617" cy="4193616"/>
      </dsp:txXfrm>
    </dsp:sp>
    <dsp:sp modelId="{209C9F25-3892-4D57-AD0B-6867B639E8B1}">
      <dsp:nvSpPr>
        <dsp:cNvPr id="0" name=""/>
        <dsp:cNvSpPr/>
      </dsp:nvSpPr>
      <dsp:spPr>
        <a:xfrm>
          <a:off x="2440913" y="28925"/>
          <a:ext cx="8912173" cy="66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ўз лавозим мажбуриятларини ёки хизмат ваколатларини виждонан бажариши ва уларнинг бажарилишига таъсир кўрсатадиган ёки таъсир кўрсатиши мумкин бўлган ўз шахсий манфаатлари билан боғлиқ ҳар қандай ҳаракатлардан ўзини тийиши;</a:t>
          </a:r>
          <a:endParaRPr lang="ru-RU" sz="1400" kern="1200" dirty="0"/>
        </a:p>
      </dsp:txBody>
      <dsp:txXfrm>
        <a:off x="2440913" y="28925"/>
        <a:ext cx="8912173" cy="663940"/>
      </dsp:txXfrm>
    </dsp:sp>
    <dsp:sp modelId="{E65270C7-4AEC-4953-8BB7-4813EFAB1BFA}">
      <dsp:nvSpPr>
        <dsp:cNvPr id="0" name=""/>
        <dsp:cNvSpPr/>
      </dsp:nvSpPr>
      <dsp:spPr>
        <a:xfrm>
          <a:off x="2270617" y="692865"/>
          <a:ext cx="90824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5F3558-9967-403E-A150-ADDA9A591E1B}">
      <dsp:nvSpPr>
        <dsp:cNvPr id="0" name=""/>
        <dsp:cNvSpPr/>
      </dsp:nvSpPr>
      <dsp:spPr>
        <a:xfrm>
          <a:off x="2440913" y="719740"/>
          <a:ext cx="8912173" cy="53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лавозим мажбуриятларини ёки хизмат ваколатларини бажариш чоғида манфаатлар тўқнашувига олиб келадиган ёки олиб келиши мумкин бўлган шахсий манфаатдорликка йўл қўймаслиги;</a:t>
          </a:r>
          <a:endParaRPr lang="ru-RU" sz="1400" kern="1200" dirty="0"/>
        </a:p>
      </dsp:txBody>
      <dsp:txXfrm>
        <a:off x="2440913" y="719740"/>
        <a:ext cx="8912173" cy="537511"/>
      </dsp:txXfrm>
    </dsp:sp>
    <dsp:sp modelId="{B9DA7142-3916-43AD-B75A-0852A971DEDA}">
      <dsp:nvSpPr>
        <dsp:cNvPr id="0" name=""/>
        <dsp:cNvSpPr/>
      </dsp:nvSpPr>
      <dsp:spPr>
        <a:xfrm>
          <a:off x="2270617" y="1257252"/>
          <a:ext cx="90824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E8122-046B-45BB-9DCB-9418785EEE56}">
      <dsp:nvSpPr>
        <dsp:cNvPr id="0" name=""/>
        <dsp:cNvSpPr/>
      </dsp:nvSpPr>
      <dsp:spPr>
        <a:xfrm>
          <a:off x="2440913" y="1284128"/>
          <a:ext cx="8912173" cy="53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мавжуд манфаатлар тўқнашуви юзага келган тақдирда, ўз иш юритувидаги ҳужжатлар бўйича қарор қабул қилингунига қадар ўзининг бевосита раҳбарини ёки махсус бўлинмани хабардор қилиши;</a:t>
          </a:r>
          <a:endParaRPr lang="ru-RU" sz="1400" kern="1200" dirty="0"/>
        </a:p>
      </dsp:txBody>
      <dsp:txXfrm>
        <a:off x="2440913" y="1284128"/>
        <a:ext cx="8912173" cy="537511"/>
      </dsp:txXfrm>
    </dsp:sp>
    <dsp:sp modelId="{22B1B77E-5F38-4C64-BAB9-C7696B55FD1A}">
      <dsp:nvSpPr>
        <dsp:cNvPr id="0" name=""/>
        <dsp:cNvSpPr/>
      </dsp:nvSpPr>
      <dsp:spPr>
        <a:xfrm>
          <a:off x="2270617" y="1821640"/>
          <a:ext cx="90824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31B05-F0F8-45B5-82DE-84E53AAA27E9}">
      <dsp:nvSpPr>
        <dsp:cNvPr id="0" name=""/>
        <dsp:cNvSpPr/>
      </dsp:nvSpPr>
      <dsp:spPr>
        <a:xfrm>
          <a:off x="2440913" y="1848515"/>
          <a:ext cx="8912173" cy="53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ўзининг бевосита бўйсунувидаги ходимларни ёки бошқа ходимларни бевосита ёки билвосита ўзининг шахсий манфаатларини кўзловчи ҳаракатларга (ҳаракатсизликка) мажбурламаслиги;</a:t>
          </a:r>
          <a:endParaRPr lang="ru-RU" sz="1400" kern="1200" dirty="0"/>
        </a:p>
      </dsp:txBody>
      <dsp:txXfrm>
        <a:off x="2440913" y="1848515"/>
        <a:ext cx="8912173" cy="537511"/>
      </dsp:txXfrm>
    </dsp:sp>
    <dsp:sp modelId="{FC029ECE-210F-4A7F-848F-13E430D138C1}">
      <dsp:nvSpPr>
        <dsp:cNvPr id="0" name=""/>
        <dsp:cNvSpPr/>
      </dsp:nvSpPr>
      <dsp:spPr>
        <a:xfrm>
          <a:off x="2270617" y="2386027"/>
          <a:ext cx="90824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4BEA5-343A-4B95-9571-F16DB0BD5BA7}">
      <dsp:nvSpPr>
        <dsp:cNvPr id="0" name=""/>
        <dsp:cNvSpPr/>
      </dsp:nvSpPr>
      <dsp:spPr>
        <a:xfrm>
          <a:off x="2440913" y="2412903"/>
          <a:ext cx="8912173" cy="61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ўзи меҳнат (хизмат) фаолиятини амалга ошираётган давлат органи ёки бошқа ташкилот назорати остидаги ташкилотдан ёки унинг таркибий бўлинмасидан ишга қабул қилиш тўғрисида таклифлар келиб тушганлиги ҳолати ҳақида бир иш куни ичида хабар бериши;</a:t>
          </a:r>
          <a:endParaRPr lang="ru-RU" sz="1400" kern="1200" dirty="0"/>
        </a:p>
      </dsp:txBody>
      <dsp:txXfrm>
        <a:off x="2440913" y="2412903"/>
        <a:ext cx="8912173" cy="619385"/>
      </dsp:txXfrm>
    </dsp:sp>
    <dsp:sp modelId="{456E967B-39AB-468E-BA03-93BC9620F81E}">
      <dsp:nvSpPr>
        <dsp:cNvPr id="0" name=""/>
        <dsp:cNvSpPr/>
      </dsp:nvSpPr>
      <dsp:spPr>
        <a:xfrm>
          <a:off x="2270617" y="3032289"/>
          <a:ext cx="90824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CB138-9BBC-47E1-AD58-0264D59F6A64}">
      <dsp:nvSpPr>
        <dsp:cNvPr id="0" name=""/>
        <dsp:cNvSpPr/>
      </dsp:nvSpPr>
      <dsp:spPr>
        <a:xfrm>
          <a:off x="2440913" y="3059164"/>
          <a:ext cx="8912173" cy="53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бошқа ходимларга нисбатан ўзига маълум бўлган манфаатлар тўқнашуви ҳоллари тўғрисида хабар бериши; </a:t>
          </a:r>
          <a:endParaRPr lang="ru-RU" sz="1400" kern="1200" dirty="0"/>
        </a:p>
      </dsp:txBody>
      <dsp:txXfrm>
        <a:off x="2440913" y="3059164"/>
        <a:ext cx="8912173" cy="537511"/>
      </dsp:txXfrm>
    </dsp:sp>
    <dsp:sp modelId="{4A4C8633-2C5A-4027-AC69-BA85E17537EE}">
      <dsp:nvSpPr>
        <dsp:cNvPr id="0" name=""/>
        <dsp:cNvSpPr/>
      </dsp:nvSpPr>
      <dsp:spPr>
        <a:xfrm>
          <a:off x="2270617" y="3596676"/>
          <a:ext cx="90824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7CD13-F128-4093-9E64-81F7D5E90AAE}">
      <dsp:nvSpPr>
        <dsp:cNvPr id="0" name=""/>
        <dsp:cNvSpPr/>
      </dsp:nvSpPr>
      <dsp:spPr>
        <a:xfrm>
          <a:off x="2440913" y="3623552"/>
          <a:ext cx="8912173" cy="537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эҳтимолий манфаатлар тўқнашувини тартибга солиш мақсадида махсус бўлинманинг сўровига кўра маълумотлар тақдим этиши шарт.</a:t>
          </a:r>
          <a:endParaRPr lang="ru-RU" sz="1400" kern="1200" dirty="0"/>
        </a:p>
      </dsp:txBody>
      <dsp:txXfrm>
        <a:off x="2440913" y="3623552"/>
        <a:ext cx="8912173" cy="537511"/>
      </dsp:txXfrm>
    </dsp:sp>
    <dsp:sp modelId="{A858A622-47E0-4DB3-A86D-94499365E46A}">
      <dsp:nvSpPr>
        <dsp:cNvPr id="0" name=""/>
        <dsp:cNvSpPr/>
      </dsp:nvSpPr>
      <dsp:spPr>
        <a:xfrm>
          <a:off x="2270617" y="4161064"/>
          <a:ext cx="908246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C358F-9722-44AF-A95B-7012417A4317}">
      <dsp:nvSpPr>
        <dsp:cNvPr id="0" name=""/>
        <dsp:cNvSpPr/>
      </dsp:nvSpPr>
      <dsp:spPr>
        <a:xfrm>
          <a:off x="0" y="0"/>
          <a:ext cx="984760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3336A-047F-476B-9128-A61E29D65837}">
      <dsp:nvSpPr>
        <dsp:cNvPr id="0" name=""/>
        <dsp:cNvSpPr/>
      </dsp:nvSpPr>
      <dsp:spPr>
        <a:xfrm>
          <a:off x="0" y="0"/>
          <a:ext cx="1969520" cy="196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rtl="0">
            <a:lnSpc>
              <a:spcPct val="90000"/>
            </a:lnSpc>
            <a:spcBef>
              <a:spcPct val="0"/>
            </a:spcBef>
            <a:spcAft>
              <a:spcPct val="35000"/>
            </a:spcAft>
            <a:buNone/>
          </a:pPr>
          <a:r>
            <a:rPr lang="uz-Cyrl-UZ" sz="2800" kern="1200" dirty="0"/>
            <a:t>Ҳуқуқ:</a:t>
          </a:r>
          <a:endParaRPr lang="ru-RU" sz="2800" kern="1200" dirty="0"/>
        </a:p>
      </dsp:txBody>
      <dsp:txXfrm>
        <a:off x="0" y="0"/>
        <a:ext cx="1969520" cy="1966080"/>
      </dsp:txXfrm>
    </dsp:sp>
    <dsp:sp modelId="{FEA28933-4600-4186-9703-57F1F6A0D130}">
      <dsp:nvSpPr>
        <dsp:cNvPr id="0" name=""/>
        <dsp:cNvSpPr/>
      </dsp:nvSpPr>
      <dsp:spPr>
        <a:xfrm>
          <a:off x="2117234" y="45695"/>
          <a:ext cx="7730367" cy="9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манфаатлар тўқнашувининг олдини олиш учун махсус бўлинмадан бепул маслаҳат олиш;</a:t>
          </a:r>
          <a:endParaRPr lang="ru-RU" sz="1400" kern="1200" dirty="0"/>
        </a:p>
      </dsp:txBody>
      <dsp:txXfrm>
        <a:off x="2117234" y="45695"/>
        <a:ext cx="7730367" cy="913919"/>
      </dsp:txXfrm>
    </dsp:sp>
    <dsp:sp modelId="{FDECE58C-FDA9-4398-82EE-14CFCA7EC18C}">
      <dsp:nvSpPr>
        <dsp:cNvPr id="0" name=""/>
        <dsp:cNvSpPr/>
      </dsp:nvSpPr>
      <dsp:spPr>
        <a:xfrm>
          <a:off x="1969520" y="959615"/>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63B4ED-E659-4F97-8196-313BAB369043}">
      <dsp:nvSpPr>
        <dsp:cNvPr id="0" name=""/>
        <dsp:cNvSpPr/>
      </dsp:nvSpPr>
      <dsp:spPr>
        <a:xfrm>
          <a:off x="2117234" y="1005311"/>
          <a:ext cx="7730367" cy="913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давлат органининг ёки бошқа ташкилотнинг манфаатлар тўқнашувини тартибга солиш бўйича ҳаракатлари (ҳаракатсизлиги) ёки қарорлари устидан шикоят қилиш ҳуқуқига эга.</a:t>
          </a:r>
          <a:endParaRPr lang="ru-RU" sz="1400" kern="1200" dirty="0"/>
        </a:p>
      </dsp:txBody>
      <dsp:txXfrm>
        <a:off x="2117234" y="1005311"/>
        <a:ext cx="7730367" cy="913919"/>
      </dsp:txXfrm>
    </dsp:sp>
    <dsp:sp modelId="{417CE81A-2774-4C7A-B754-3A430932FA87}">
      <dsp:nvSpPr>
        <dsp:cNvPr id="0" name=""/>
        <dsp:cNvSpPr/>
      </dsp:nvSpPr>
      <dsp:spPr>
        <a:xfrm>
          <a:off x="1969520" y="1919231"/>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445A30-C58A-4200-A4FC-C71DCB5CD8DE}">
      <dsp:nvSpPr>
        <dsp:cNvPr id="0" name=""/>
        <dsp:cNvSpPr/>
      </dsp:nvSpPr>
      <dsp:spPr>
        <a:xfrm>
          <a:off x="0" y="1966080"/>
          <a:ext cx="984760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A3FC4-713E-420C-B454-DEFA5A543912}">
      <dsp:nvSpPr>
        <dsp:cNvPr id="0" name=""/>
        <dsp:cNvSpPr/>
      </dsp:nvSpPr>
      <dsp:spPr>
        <a:xfrm>
          <a:off x="0" y="1966080"/>
          <a:ext cx="1969520" cy="196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rtl="0">
            <a:lnSpc>
              <a:spcPct val="90000"/>
            </a:lnSpc>
            <a:spcBef>
              <a:spcPct val="0"/>
            </a:spcBef>
            <a:spcAft>
              <a:spcPct val="35000"/>
            </a:spcAft>
            <a:buNone/>
          </a:pPr>
          <a:r>
            <a:rPr lang="uz-Cyrl-UZ" sz="2800" kern="1200" dirty="0"/>
            <a:t>Мажбрият</a:t>
          </a:r>
          <a:r>
            <a:rPr lang="uz-Cyrl-UZ" sz="1400" kern="1200" dirty="0"/>
            <a:t>:</a:t>
          </a:r>
          <a:endParaRPr lang="ru-RU" sz="1400" kern="1200" dirty="0"/>
        </a:p>
      </dsp:txBody>
      <dsp:txXfrm>
        <a:off x="0" y="1966080"/>
        <a:ext cx="1969520" cy="1966080"/>
      </dsp:txXfrm>
    </dsp:sp>
    <dsp:sp modelId="{A6EFBC11-D5C4-4484-A764-4A7E6B8163E9}">
      <dsp:nvSpPr>
        <dsp:cNvPr id="0" name=""/>
        <dsp:cNvSpPr/>
      </dsp:nvSpPr>
      <dsp:spPr>
        <a:xfrm>
          <a:off x="2117234" y="1996800"/>
          <a:ext cx="7730367" cy="6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шахсий манфаатларини кўзлаб манфаатлар тўқнашувига йўл қўймаслиги;</a:t>
          </a:r>
          <a:endParaRPr lang="ru-RU" sz="1400" kern="1200" dirty="0"/>
        </a:p>
      </dsp:txBody>
      <dsp:txXfrm>
        <a:off x="2117234" y="1996800"/>
        <a:ext cx="7730367" cy="614400"/>
      </dsp:txXfrm>
    </dsp:sp>
    <dsp:sp modelId="{F506420E-EFDA-4F5F-89A0-F1CBE36E6CBB}">
      <dsp:nvSpPr>
        <dsp:cNvPr id="0" name=""/>
        <dsp:cNvSpPr/>
      </dsp:nvSpPr>
      <dsp:spPr>
        <a:xfrm>
          <a:off x="1969520" y="2611200"/>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CCF620-D5F6-43A7-ABF2-40D9AC81459E}">
      <dsp:nvSpPr>
        <dsp:cNvPr id="0" name=""/>
        <dsp:cNvSpPr/>
      </dsp:nvSpPr>
      <dsp:spPr>
        <a:xfrm>
          <a:off x="2117234" y="2641920"/>
          <a:ext cx="7730367" cy="6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эҳтимолий манфаатлар тўқнашуви тўғрисидаги декларацияни электрон ёки ёзма шаклда тўлдириши, унга била туриб ёлғон ва нотўғри маълумотларни киритмаслиги шарт.</a:t>
          </a:r>
          <a:endParaRPr lang="ru-RU" sz="1400" kern="1200" dirty="0"/>
        </a:p>
      </dsp:txBody>
      <dsp:txXfrm>
        <a:off x="2117234" y="2641920"/>
        <a:ext cx="7730367" cy="614400"/>
      </dsp:txXfrm>
    </dsp:sp>
    <dsp:sp modelId="{5FDB3861-A18C-403B-B26E-844AEAF9320D}">
      <dsp:nvSpPr>
        <dsp:cNvPr id="0" name=""/>
        <dsp:cNvSpPr/>
      </dsp:nvSpPr>
      <dsp:spPr>
        <a:xfrm>
          <a:off x="1969520" y="3256320"/>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ACB3EB-8676-4967-A8C8-8A729023751F}">
      <dsp:nvSpPr>
        <dsp:cNvPr id="0" name=""/>
        <dsp:cNvSpPr/>
      </dsp:nvSpPr>
      <dsp:spPr>
        <a:xfrm>
          <a:off x="2117234" y="3287040"/>
          <a:ext cx="7730367" cy="6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Давлат органининг ёки бошқа ташкилотнинг ходими билан алоқадор шахслар томонидан эҳтимолий манфаатлар тўқнашуви тўғрисидаги декларацияда била туриб ёлғон ёки нотўғри маълумотлар тақдим этилганлиги ушбу Қонунда белгиланган ҳуқуқий оқибатларга сабаб бўлиши мумкин.</a:t>
          </a:r>
          <a:endParaRPr lang="ru-RU" sz="1400" kern="1200" dirty="0"/>
        </a:p>
      </dsp:txBody>
      <dsp:txXfrm>
        <a:off x="2117234" y="3287040"/>
        <a:ext cx="7730367" cy="614400"/>
      </dsp:txXfrm>
    </dsp:sp>
    <dsp:sp modelId="{13E5E78E-CBFC-4966-A155-7E6A13CB9BDB}">
      <dsp:nvSpPr>
        <dsp:cNvPr id="0" name=""/>
        <dsp:cNvSpPr/>
      </dsp:nvSpPr>
      <dsp:spPr>
        <a:xfrm>
          <a:off x="1969520" y="3901440"/>
          <a:ext cx="787808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63622-51ED-4011-BB39-CE76B920F3E6}">
      <dsp:nvSpPr>
        <dsp:cNvPr id="0" name=""/>
        <dsp:cNvSpPr/>
      </dsp:nvSpPr>
      <dsp:spPr>
        <a:xfrm>
          <a:off x="0" y="32"/>
          <a:ext cx="8728104" cy="646265"/>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uz-Cyrl-UZ" sz="2000" b="1" kern="1200" dirty="0">
              <a:latin typeface="Times New Roman" panose="02020603050405020304" pitchFamily="18" charset="0"/>
              <a:cs typeface="Times New Roman" panose="02020603050405020304" pitchFamily="18" charset="0"/>
            </a:rPr>
            <a:t>Давлат органининг ёки бошқа ташкилотнинг ходимига алоқадор шахслар </a:t>
          </a:r>
          <a:endParaRPr lang="ru-RU" sz="2000" b="1" kern="1200" dirty="0">
            <a:latin typeface="Times New Roman" panose="02020603050405020304" pitchFamily="18" charset="0"/>
            <a:cs typeface="Times New Roman" panose="02020603050405020304" pitchFamily="18" charset="0"/>
          </a:endParaRPr>
        </a:p>
      </dsp:txBody>
      <dsp:txXfrm>
        <a:off x="31548" y="31580"/>
        <a:ext cx="8665008" cy="5831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CCDEF-9324-4492-8FB2-17DB7B3FE337}">
      <dsp:nvSpPr>
        <dsp:cNvPr id="0" name=""/>
        <dsp:cNvSpPr/>
      </dsp:nvSpPr>
      <dsp:spPr>
        <a:xfrm>
          <a:off x="0" y="101"/>
          <a:ext cx="8827805" cy="646127"/>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uz-Cyrl-UZ" sz="1800" b="1" kern="1200" dirty="0">
              <a:latin typeface="Times New Roman" panose="02020603050405020304" pitchFamily="18" charset="0"/>
              <a:cs typeface="Times New Roman" panose="02020603050405020304" pitchFamily="18" charset="0"/>
            </a:rPr>
            <a:t>Давлат органи ёки бошқа ташкилот ходимининг фаолиятида манфаатлар тўқнашувининг олдини олиш бўйича чекловлар</a:t>
          </a:r>
          <a:endParaRPr lang="ru-RU" sz="1800" kern="1200" dirty="0">
            <a:latin typeface="Times New Roman" panose="02020603050405020304" pitchFamily="18" charset="0"/>
            <a:cs typeface="Times New Roman" panose="02020603050405020304" pitchFamily="18" charset="0"/>
          </a:endParaRPr>
        </a:p>
      </dsp:txBody>
      <dsp:txXfrm>
        <a:off x="31541" y="31642"/>
        <a:ext cx="8764723" cy="5830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EA180-1ED9-4FF9-8B90-D0F5153211BD}">
      <dsp:nvSpPr>
        <dsp:cNvPr id="0" name=""/>
        <dsp:cNvSpPr/>
      </dsp:nvSpPr>
      <dsp:spPr>
        <a:xfrm>
          <a:off x="0" y="2197"/>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31763-0A67-4EC8-A65B-77E2DA209F19}">
      <dsp:nvSpPr>
        <dsp:cNvPr id="0" name=""/>
        <dsp:cNvSpPr/>
      </dsp:nvSpPr>
      <dsp:spPr>
        <a:xfrm>
          <a:off x="0" y="2197"/>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uz-Cyrl-UZ" sz="1400" kern="1200" dirty="0"/>
            <a:t>хизмат мавқеини суиистеъмол қилиш орқали шахсий наф олишга;</a:t>
          </a:r>
          <a:endParaRPr lang="ru-RU" sz="1400" kern="1200" dirty="0"/>
        </a:p>
      </dsp:txBody>
      <dsp:txXfrm>
        <a:off x="0" y="2197"/>
        <a:ext cx="11011967" cy="641455"/>
      </dsp:txXfrm>
    </dsp:sp>
    <dsp:sp modelId="{2C9521B0-13E4-42EB-9295-BC570C26F109}">
      <dsp:nvSpPr>
        <dsp:cNvPr id="0" name=""/>
        <dsp:cNvSpPr/>
      </dsp:nvSpPr>
      <dsp:spPr>
        <a:xfrm>
          <a:off x="0" y="643653"/>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2FE5D-6069-4527-8E98-7BCD35938BF6}">
      <dsp:nvSpPr>
        <dsp:cNvPr id="0" name=""/>
        <dsp:cNvSpPr/>
      </dsp:nvSpPr>
      <dsp:spPr>
        <a:xfrm>
          <a:off x="0" y="643653"/>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uz-Cyrl-UZ" sz="1400" kern="1200" dirty="0"/>
            <a:t>манфаатлар тўқнашуви ҳақидаги ахборотни ошкор этиш чоғида маълумотларни яширишга ёхуд била туриб ёлғон ёки нотўғри ахборот тақдим этишга;</a:t>
          </a:r>
          <a:endParaRPr lang="ru-RU" sz="1400" kern="1200" dirty="0"/>
        </a:p>
      </dsp:txBody>
      <dsp:txXfrm>
        <a:off x="0" y="643653"/>
        <a:ext cx="11011967" cy="641455"/>
      </dsp:txXfrm>
    </dsp:sp>
    <dsp:sp modelId="{BCB9DDEB-5EFE-4139-A5B7-204341C5BB35}">
      <dsp:nvSpPr>
        <dsp:cNvPr id="0" name=""/>
        <dsp:cNvSpPr/>
      </dsp:nvSpPr>
      <dsp:spPr>
        <a:xfrm>
          <a:off x="0" y="1285109"/>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90482-44C5-4C49-8396-4D8AFC52DE00}">
      <dsp:nvSpPr>
        <dsp:cNvPr id="0" name=""/>
        <dsp:cNvSpPr/>
      </dsp:nvSpPr>
      <dsp:spPr>
        <a:xfrm>
          <a:off x="0" y="1285109"/>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uz-Cyrl-UZ" sz="1400" kern="1200" dirty="0"/>
            <a:t>бири бошқасига бўйсунувчи ёки бири бошқасининг назоратидаги ташкилотларда ўриндошлик бўйича ишлашга, бундан қонунчиликда назарда тутилган ҳоллар мустасно;</a:t>
          </a:r>
          <a:endParaRPr lang="ru-RU" sz="1400" kern="1200" dirty="0"/>
        </a:p>
      </dsp:txBody>
      <dsp:txXfrm>
        <a:off x="0" y="1285109"/>
        <a:ext cx="11011967" cy="641455"/>
      </dsp:txXfrm>
    </dsp:sp>
    <dsp:sp modelId="{19A2DC2A-38FA-4123-9D12-B701FAFBD37D}">
      <dsp:nvSpPr>
        <dsp:cNvPr id="0" name=""/>
        <dsp:cNvSpPr/>
      </dsp:nvSpPr>
      <dsp:spPr>
        <a:xfrm>
          <a:off x="0" y="1926565"/>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56114-D552-49F6-8120-B68ABA0B0426}">
      <dsp:nvSpPr>
        <dsp:cNvPr id="0" name=""/>
        <dsp:cNvSpPr/>
      </dsp:nvSpPr>
      <dsp:spPr>
        <a:xfrm>
          <a:off x="0" y="1926565"/>
          <a:ext cx="11001214" cy="923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uz-Cyrl-UZ" sz="1400" kern="1200" dirty="0"/>
            <a:t>тижорат ташкилотларининг таъсисчиси (акциядори, иштирокчиси) бўлишга, бундан акциядорлик жамиятларининг эркин муомалада бўлган акцияларининг ўн фоизигача эгалик қилиш ҳоллари мустасно (</a:t>
          </a:r>
          <a:r>
            <a:rPr lang="uz-Cyrl-UZ" sz="1400" i="1" kern="1200" dirty="0"/>
            <a:t>давлат органларининг ходимига, давлат муассасаларининг </a:t>
          </a:r>
          <a:br>
            <a:rPr lang="uz-Cyrl-UZ" sz="1400" i="1" kern="1200" dirty="0"/>
          </a:br>
          <a:r>
            <a:rPr lang="uz-Cyrl-UZ" sz="1400" i="1" kern="1200" dirty="0"/>
            <a:t>ва давлат унитар корхоналарининг, ўз устав фондида (устав капиталида) давлат улуши 50 фоиз миқдорда ва ундан ортиқ бўлган акциядорлик жамиятларининг раҳбарларига нисбатан татбиқ этилади</a:t>
          </a:r>
          <a:r>
            <a:rPr lang="uz-Cyrl-UZ" sz="1400" kern="1200" dirty="0"/>
            <a:t>)</a:t>
          </a:r>
          <a:endParaRPr lang="ru-RU" sz="1400" kern="1200" dirty="0"/>
        </a:p>
      </dsp:txBody>
      <dsp:txXfrm>
        <a:off x="0" y="1926565"/>
        <a:ext cx="11001214" cy="923965"/>
      </dsp:txXfrm>
    </dsp:sp>
    <dsp:sp modelId="{E67E8344-96E5-4B0C-B555-E7A2003BE7EA}">
      <dsp:nvSpPr>
        <dsp:cNvPr id="0" name=""/>
        <dsp:cNvSpPr/>
      </dsp:nvSpPr>
      <dsp:spPr>
        <a:xfrm>
          <a:off x="0" y="2850531"/>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C63C0-074A-49E8-9F9D-64A01B24A03E}">
      <dsp:nvSpPr>
        <dsp:cNvPr id="0" name=""/>
        <dsp:cNvSpPr/>
      </dsp:nvSpPr>
      <dsp:spPr>
        <a:xfrm>
          <a:off x="0" y="2850531"/>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uz-Cyrl-UZ" sz="1400" kern="1200" dirty="0"/>
            <a:t>ўзи меҳнат (хизмат) фаолиятини амалга ошираётган ташкилотнинг назоратида бўлган тижорат ташкилотларининг акцияларига ёки устав фондидаги (устав капиталидаги) улушларига ўзи ёки яқин қариндошлари эгалик қилишига, шунингдек ушбу ташкилотларнинг бошқарув органи аъзоси бўлишига, бундан бу фаолият қонунчиликка мувофиқ лавозим мажбуриятлари ҳисобланадиган ҳоллар мустасно. </a:t>
          </a:r>
          <a:endParaRPr lang="ru-RU" sz="1400" kern="1200" dirty="0"/>
        </a:p>
      </dsp:txBody>
      <dsp:txXfrm>
        <a:off x="0" y="2850531"/>
        <a:ext cx="11011967" cy="641455"/>
      </dsp:txXfrm>
    </dsp:sp>
    <dsp:sp modelId="{54344DCA-DE76-48F1-A9DF-E13BCF7CA901}">
      <dsp:nvSpPr>
        <dsp:cNvPr id="0" name=""/>
        <dsp:cNvSpPr/>
      </dsp:nvSpPr>
      <dsp:spPr>
        <a:xfrm>
          <a:off x="0" y="3491987"/>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B16C0-91EE-4840-BFB6-6469AE343090}">
      <dsp:nvSpPr>
        <dsp:cNvPr id="0" name=""/>
        <dsp:cNvSpPr/>
      </dsp:nvSpPr>
      <dsp:spPr>
        <a:xfrm>
          <a:off x="0" y="3491987"/>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uz-Cyrl-UZ" sz="1400" kern="1200" dirty="0"/>
            <a:t>ўзи меҳнат (хизмат) фаолиятини амалга ошираётган давлат органларида ёки бошқа ташкилотларда ўзига тааллуқли бўлган ишларни кўриб чиқишда ёки ўзига алоқадор шахсларга тааллуқли бўлган ишларни кўриб чиқишда вакил сифатида иштирок этишга, агар у қонунчиликка мувофиқ қонуний вакил бўлмаса;</a:t>
          </a:r>
          <a:endParaRPr lang="ru-RU" sz="1400" kern="1200" dirty="0"/>
        </a:p>
      </dsp:txBody>
      <dsp:txXfrm>
        <a:off x="0" y="3491987"/>
        <a:ext cx="11011967" cy="641455"/>
      </dsp:txXfrm>
    </dsp:sp>
    <dsp:sp modelId="{62B18E13-84B2-4D2F-91F8-5079285F7680}">
      <dsp:nvSpPr>
        <dsp:cNvPr id="0" name=""/>
        <dsp:cNvSpPr/>
      </dsp:nvSpPr>
      <dsp:spPr>
        <a:xfrm>
          <a:off x="0" y="4133443"/>
          <a:ext cx="110119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87C1B-853C-447C-94A5-7E2DD21C97A8}">
      <dsp:nvSpPr>
        <dsp:cNvPr id="0" name=""/>
        <dsp:cNvSpPr/>
      </dsp:nvSpPr>
      <dsp:spPr>
        <a:xfrm>
          <a:off x="0" y="4133443"/>
          <a:ext cx="11011967" cy="64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uz-Cyrl-UZ" sz="1400" kern="1200" dirty="0"/>
            <a:t>ўзи меҳнат (хизмат) фаолиятини амалга ошираётган ташкилотнинг мол-мулкини сотиб олишда ёки ижарага олишда ўзи иштирок этишга, шунингдек ушбу савдоларда ўзига алоқадор шахсларнинг иштирок этишига ҳақли эмас.</a:t>
          </a:r>
          <a:endParaRPr lang="ru-RU" sz="1400" kern="1200" dirty="0"/>
        </a:p>
      </dsp:txBody>
      <dsp:txXfrm>
        <a:off x="0" y="4133443"/>
        <a:ext cx="11011967" cy="6414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329C2-7E72-4D34-9E27-48ECFB8389A7}">
      <dsp:nvSpPr>
        <dsp:cNvPr id="0" name=""/>
        <dsp:cNvSpPr/>
      </dsp:nvSpPr>
      <dsp:spPr>
        <a:xfrm>
          <a:off x="0" y="0"/>
          <a:ext cx="6096000" cy="6182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uz-Cyrl-UZ" sz="1800" b="1" kern="1200"/>
            <a:t>Давлат органларининг ёки бошқа ашкилотларнинг ваколатлари</a:t>
          </a:r>
          <a:endParaRPr lang="ru-RU" sz="1800" kern="1200"/>
        </a:p>
      </dsp:txBody>
      <dsp:txXfrm>
        <a:off x="30179" y="30179"/>
        <a:ext cx="6035642" cy="5578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CEED8-D811-4FE3-9E5D-53342A557B3A}">
      <dsp:nvSpPr>
        <dsp:cNvPr id="0" name=""/>
        <dsp:cNvSpPr/>
      </dsp:nvSpPr>
      <dsp:spPr>
        <a:xfrm>
          <a:off x="0" y="2325"/>
          <a:ext cx="1111807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7CE0D-1CEA-4EF4-AEB0-714C66CD8F2B}">
      <dsp:nvSpPr>
        <dsp:cNvPr id="0" name=""/>
        <dsp:cNvSpPr/>
      </dsp:nvSpPr>
      <dsp:spPr>
        <a:xfrm>
          <a:off x="0" y="2325"/>
          <a:ext cx="2223615" cy="475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uz-Cyrl-UZ" sz="2800" kern="1200" dirty="0"/>
            <a:t>Давлат органлари ёки бошқа ташкилотлар </a:t>
          </a:r>
          <a:endParaRPr lang="ru-RU" sz="2800" kern="1200" dirty="0"/>
        </a:p>
      </dsp:txBody>
      <dsp:txXfrm>
        <a:off x="0" y="2325"/>
        <a:ext cx="2223615" cy="4757460"/>
      </dsp:txXfrm>
    </dsp:sp>
    <dsp:sp modelId="{69621B0C-D607-4A7D-8818-EE81FB278812}">
      <dsp:nvSpPr>
        <dsp:cNvPr id="0" name=""/>
        <dsp:cNvSpPr/>
      </dsp:nvSpPr>
      <dsp:spPr>
        <a:xfrm>
          <a:off x="2390386" y="27355"/>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Хабардор қилиш тизимини ташкил этиш</a:t>
          </a:r>
          <a:endParaRPr lang="ru-RU" sz="1600" kern="1200" dirty="0"/>
        </a:p>
      </dsp:txBody>
      <dsp:txXfrm>
        <a:off x="2390386" y="27355"/>
        <a:ext cx="8727691" cy="500601"/>
      </dsp:txXfrm>
    </dsp:sp>
    <dsp:sp modelId="{63C8DB5A-5054-43EF-A1DA-D195E0179B51}">
      <dsp:nvSpPr>
        <dsp:cNvPr id="0" name=""/>
        <dsp:cNvSpPr/>
      </dsp:nvSpPr>
      <dsp:spPr>
        <a:xfrm>
          <a:off x="2223615" y="527957"/>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3A6716-6EFC-4CCE-B27F-A0D2A485F899}">
      <dsp:nvSpPr>
        <dsp:cNvPr id="0" name=""/>
        <dsp:cNvSpPr/>
      </dsp:nvSpPr>
      <dsp:spPr>
        <a:xfrm>
          <a:off x="2390386" y="552987"/>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Белгиланган шаклдаги хабар бериш ҳужжатларини ўзининг расмий веб-сайтларига жойлаштириш</a:t>
          </a:r>
          <a:endParaRPr lang="ru-RU" sz="1600" kern="1200" dirty="0"/>
        </a:p>
      </dsp:txBody>
      <dsp:txXfrm>
        <a:off x="2390386" y="552987"/>
        <a:ext cx="8727691" cy="500601"/>
      </dsp:txXfrm>
    </dsp:sp>
    <dsp:sp modelId="{7AD450C3-FFF9-4A40-A2F3-FEEB1876106D}">
      <dsp:nvSpPr>
        <dsp:cNvPr id="0" name=""/>
        <dsp:cNvSpPr/>
      </dsp:nvSpPr>
      <dsp:spPr>
        <a:xfrm>
          <a:off x="2223615" y="1053589"/>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1D8CF-D63C-432E-89DA-F68C07FA58ED}">
      <dsp:nvSpPr>
        <dsp:cNvPr id="0" name=""/>
        <dsp:cNvSpPr/>
      </dsp:nvSpPr>
      <dsp:spPr>
        <a:xfrm>
          <a:off x="2390386" y="1078619"/>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Қабул қилинган қарорларни ўзгартириш ёки бекор қилиш чораларини кўриш</a:t>
          </a:r>
          <a:endParaRPr lang="ru-RU" sz="1600" kern="1200" dirty="0"/>
        </a:p>
      </dsp:txBody>
      <dsp:txXfrm>
        <a:off x="2390386" y="1078619"/>
        <a:ext cx="8727691" cy="500601"/>
      </dsp:txXfrm>
    </dsp:sp>
    <dsp:sp modelId="{6A8112CE-B24A-4952-BD2A-1BB32837F033}">
      <dsp:nvSpPr>
        <dsp:cNvPr id="0" name=""/>
        <dsp:cNvSpPr/>
      </dsp:nvSpPr>
      <dsp:spPr>
        <a:xfrm>
          <a:off x="2223615" y="1579221"/>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01D26-EB8F-4503-AE4B-67AEF84B8A4F}">
      <dsp:nvSpPr>
        <dsp:cNvPr id="0" name=""/>
        <dsp:cNvSpPr/>
      </dsp:nvSpPr>
      <dsp:spPr>
        <a:xfrm>
          <a:off x="2390386" y="1604251"/>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Битимларни ўзгартириш ёки бекор қилиш ёхуд бундай битимларни ҳақиқий эмас деб топиш чораларини кўриш</a:t>
          </a:r>
          <a:endParaRPr lang="ru-RU" sz="1600" kern="1200" dirty="0"/>
        </a:p>
      </dsp:txBody>
      <dsp:txXfrm>
        <a:off x="2390386" y="1604251"/>
        <a:ext cx="8727691" cy="500601"/>
      </dsp:txXfrm>
    </dsp:sp>
    <dsp:sp modelId="{2714234D-CEE3-4238-9D52-58AE937D1527}">
      <dsp:nvSpPr>
        <dsp:cNvPr id="0" name=""/>
        <dsp:cNvSpPr/>
      </dsp:nvSpPr>
      <dsp:spPr>
        <a:xfrm>
          <a:off x="2223615" y="2104853"/>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F561D-1AAD-4D56-B17F-A20DCAA48596}">
      <dsp:nvSpPr>
        <dsp:cNvPr id="0" name=""/>
        <dsp:cNvSpPr/>
      </dsp:nvSpPr>
      <dsp:spPr>
        <a:xfrm>
          <a:off x="2390386" y="2129883"/>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Одоб-ахлоқ комиссияларининг ва махсус бўлинмаларнинг фаолиятини ташкил этиш </a:t>
          </a:r>
          <a:endParaRPr lang="ru-RU" sz="1600" kern="1200" dirty="0"/>
        </a:p>
      </dsp:txBody>
      <dsp:txXfrm>
        <a:off x="2390386" y="2129883"/>
        <a:ext cx="8727691" cy="500601"/>
      </dsp:txXfrm>
    </dsp:sp>
    <dsp:sp modelId="{9451B329-275E-464D-9101-F2A84D44226D}">
      <dsp:nvSpPr>
        <dsp:cNvPr id="0" name=""/>
        <dsp:cNvSpPr/>
      </dsp:nvSpPr>
      <dsp:spPr>
        <a:xfrm>
          <a:off x="2223615" y="2630485"/>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8B592-C675-440F-B8D0-E620992FFFE1}">
      <dsp:nvSpPr>
        <dsp:cNvPr id="0" name=""/>
        <dsp:cNvSpPr/>
      </dsp:nvSpPr>
      <dsp:spPr>
        <a:xfrm>
          <a:off x="2390386" y="2655515"/>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Ички идоравий тартибни белгилаш</a:t>
          </a:r>
          <a:endParaRPr lang="ru-RU" sz="1600" kern="1200" dirty="0"/>
        </a:p>
      </dsp:txBody>
      <dsp:txXfrm>
        <a:off x="2390386" y="2655515"/>
        <a:ext cx="8727691" cy="500601"/>
      </dsp:txXfrm>
    </dsp:sp>
    <dsp:sp modelId="{EB889D25-915C-451F-88E2-68423C91C089}">
      <dsp:nvSpPr>
        <dsp:cNvPr id="0" name=""/>
        <dsp:cNvSpPr/>
      </dsp:nvSpPr>
      <dsp:spPr>
        <a:xfrm>
          <a:off x="2223615" y="3156117"/>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4CEEA-60BC-42BF-8B50-2A4D071A4056}">
      <dsp:nvSpPr>
        <dsp:cNvPr id="0" name=""/>
        <dsp:cNvSpPr/>
      </dsp:nvSpPr>
      <dsp:spPr>
        <a:xfrm>
          <a:off x="2390386" y="3181147"/>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Хизмат текшируви натижаларини коллегиал тартибда кўриб чиқиш чораларини кўриш</a:t>
          </a:r>
          <a:endParaRPr lang="ru-RU" sz="1600" kern="1200" dirty="0"/>
        </a:p>
      </dsp:txBody>
      <dsp:txXfrm>
        <a:off x="2390386" y="3181147"/>
        <a:ext cx="8727691" cy="500601"/>
      </dsp:txXfrm>
    </dsp:sp>
    <dsp:sp modelId="{E5AF1361-5C2F-4675-B69D-7F0BAE003212}">
      <dsp:nvSpPr>
        <dsp:cNvPr id="0" name=""/>
        <dsp:cNvSpPr/>
      </dsp:nvSpPr>
      <dsp:spPr>
        <a:xfrm>
          <a:off x="2223615" y="3681749"/>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139879-0D70-4342-89D4-BB1BE7BE7A20}">
      <dsp:nvSpPr>
        <dsp:cNvPr id="0" name=""/>
        <dsp:cNvSpPr/>
      </dsp:nvSpPr>
      <dsp:spPr>
        <a:xfrm>
          <a:off x="2390386" y="3706779"/>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rtl="0">
            <a:lnSpc>
              <a:spcPct val="90000"/>
            </a:lnSpc>
            <a:spcBef>
              <a:spcPct val="0"/>
            </a:spcBef>
            <a:spcAft>
              <a:spcPct val="35000"/>
            </a:spcAft>
            <a:buNone/>
          </a:pPr>
          <a:r>
            <a:rPr lang="uz-Cyrl-UZ" sz="1600" kern="1200" dirty="0"/>
            <a:t>ўрнак бўлаётган ходимларни рағбатлантириш чораларини кўриш</a:t>
          </a:r>
          <a:endParaRPr lang="ru-RU" sz="1600" kern="1200" dirty="0"/>
        </a:p>
      </dsp:txBody>
      <dsp:txXfrm>
        <a:off x="2390386" y="3706779"/>
        <a:ext cx="8727691" cy="500601"/>
      </dsp:txXfrm>
    </dsp:sp>
    <dsp:sp modelId="{9D7DBDF8-390D-47D7-B4E0-94635B7A3EF1}">
      <dsp:nvSpPr>
        <dsp:cNvPr id="0" name=""/>
        <dsp:cNvSpPr/>
      </dsp:nvSpPr>
      <dsp:spPr>
        <a:xfrm>
          <a:off x="2223615" y="4207381"/>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6B470-3699-4610-9B97-769AD6D28496}">
      <dsp:nvSpPr>
        <dsp:cNvPr id="0" name=""/>
        <dsp:cNvSpPr/>
      </dsp:nvSpPr>
      <dsp:spPr>
        <a:xfrm>
          <a:off x="2390386" y="4232411"/>
          <a:ext cx="8727691" cy="50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rtl="0">
            <a:lnSpc>
              <a:spcPct val="90000"/>
            </a:lnSpc>
            <a:spcBef>
              <a:spcPct val="0"/>
            </a:spcBef>
            <a:spcAft>
              <a:spcPct val="35000"/>
            </a:spcAft>
            <a:buNone/>
          </a:pPr>
          <a:r>
            <a:rPr lang="uz-Cyrl-UZ" sz="1600" kern="1200" dirty="0"/>
            <a:t>Етказилган зарарнинг ўрни қопланишини таъминлаш, шунингдек аҳолининг тегишли давлат органига ёки бошқа ташкилотга бўлган ишончини тиклаш чораларини кўриш.</a:t>
          </a:r>
          <a:endParaRPr lang="ru-RU" sz="1600" kern="1200" dirty="0"/>
        </a:p>
      </dsp:txBody>
      <dsp:txXfrm>
        <a:off x="2390386" y="4232411"/>
        <a:ext cx="8727691" cy="500601"/>
      </dsp:txXfrm>
    </dsp:sp>
    <dsp:sp modelId="{2000B9CE-1AF5-4E81-A8A1-7CEC635A54AC}">
      <dsp:nvSpPr>
        <dsp:cNvPr id="0" name=""/>
        <dsp:cNvSpPr/>
      </dsp:nvSpPr>
      <dsp:spPr>
        <a:xfrm>
          <a:off x="2223615" y="4733013"/>
          <a:ext cx="88944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BB39F-1F83-4905-975B-34E16ACDA167}">
      <dsp:nvSpPr>
        <dsp:cNvPr id="0" name=""/>
        <dsp:cNvSpPr/>
      </dsp:nvSpPr>
      <dsp:spPr>
        <a:xfrm>
          <a:off x="0" y="0"/>
          <a:ext cx="1104116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5AF0B-48BB-4B7E-922E-509032C6D163}">
      <dsp:nvSpPr>
        <dsp:cNvPr id="0" name=""/>
        <dsp:cNvSpPr/>
      </dsp:nvSpPr>
      <dsp:spPr>
        <a:xfrm>
          <a:off x="0" y="0"/>
          <a:ext cx="2208233" cy="495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uz-Cyrl-UZ" sz="2900" kern="1200" dirty="0"/>
            <a:t>Одоб-ахлоқ комиссияси:</a:t>
          </a:r>
          <a:endParaRPr lang="ru-RU" sz="2900" kern="1200" dirty="0"/>
        </a:p>
      </dsp:txBody>
      <dsp:txXfrm>
        <a:off x="0" y="0"/>
        <a:ext cx="2208233" cy="4953858"/>
      </dsp:txXfrm>
    </dsp:sp>
    <dsp:sp modelId="{4F9852E5-390C-486F-8CBB-87BB896DDEA6}">
      <dsp:nvSpPr>
        <dsp:cNvPr id="0" name=""/>
        <dsp:cNvSpPr/>
      </dsp:nvSpPr>
      <dsp:spPr>
        <a:xfrm>
          <a:off x="2373850" y="46684"/>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uz-Cyrl-UZ" sz="1800" kern="1200" dirty="0"/>
            <a:t>ушбу Қонунда белгиланган талабларга давлат органи ёки бошқа ташкилот ходими томонидан риоя этилишини таъминлаш чораларини кўриш</a:t>
          </a:r>
          <a:endParaRPr lang="ru-RU" sz="1800" kern="1200" dirty="0"/>
        </a:p>
      </dsp:txBody>
      <dsp:txXfrm>
        <a:off x="2373850" y="46684"/>
        <a:ext cx="8667314" cy="933686"/>
      </dsp:txXfrm>
    </dsp:sp>
    <dsp:sp modelId="{1B2B41FE-012E-4600-B2F3-5C10FB8110F1}">
      <dsp:nvSpPr>
        <dsp:cNvPr id="0" name=""/>
        <dsp:cNvSpPr/>
      </dsp:nvSpPr>
      <dsp:spPr>
        <a:xfrm>
          <a:off x="2208233" y="980370"/>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E5915-6675-4F9D-90B6-6834A6710223}">
      <dsp:nvSpPr>
        <dsp:cNvPr id="0" name=""/>
        <dsp:cNvSpPr/>
      </dsp:nvSpPr>
      <dsp:spPr>
        <a:xfrm>
          <a:off x="2373850" y="1027054"/>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uz-Cyrl-UZ" sz="1800" kern="1200" dirty="0"/>
            <a:t>манфаатлар тўқнашувини тартибга солиш юзасидан давлат органининг ёки бошқа ташкилотнинг раҳбар ходимлари томонидан кўрилаётган чораларнинг етарлилиги (тўғрилиги) тўғрисидаги масалаларни кўриб чиқиш</a:t>
          </a:r>
          <a:endParaRPr lang="ru-RU" sz="1800" kern="1200" dirty="0"/>
        </a:p>
      </dsp:txBody>
      <dsp:txXfrm>
        <a:off x="2373850" y="1027054"/>
        <a:ext cx="8667314" cy="933686"/>
      </dsp:txXfrm>
    </dsp:sp>
    <dsp:sp modelId="{CC3A206A-4849-47B6-BC95-B3F755D85388}">
      <dsp:nvSpPr>
        <dsp:cNvPr id="0" name=""/>
        <dsp:cNvSpPr/>
      </dsp:nvSpPr>
      <dsp:spPr>
        <a:xfrm>
          <a:off x="2208233" y="1960740"/>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F4B0E-EFEA-4F32-B57B-EEDFDF1710DA}">
      <dsp:nvSpPr>
        <dsp:cNvPr id="0" name=""/>
        <dsp:cNvSpPr/>
      </dsp:nvSpPr>
      <dsp:spPr>
        <a:xfrm>
          <a:off x="2373850" y="2007425"/>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uz-Cyrl-UZ" sz="1800" kern="1200" dirty="0"/>
            <a:t>мавжуд манфаатлар тўқнашуви билан боғлиқ ҳоллар устидан коллегиал назоратни амалга ошириш;</a:t>
          </a:r>
          <a:endParaRPr lang="ru-RU" sz="1800" kern="1200" dirty="0"/>
        </a:p>
      </dsp:txBody>
      <dsp:txXfrm>
        <a:off x="2373850" y="2007425"/>
        <a:ext cx="8667314" cy="933686"/>
      </dsp:txXfrm>
    </dsp:sp>
    <dsp:sp modelId="{483DDB90-578A-485C-9B14-A66338FE7B7F}">
      <dsp:nvSpPr>
        <dsp:cNvPr id="0" name=""/>
        <dsp:cNvSpPr/>
      </dsp:nvSpPr>
      <dsp:spPr>
        <a:xfrm>
          <a:off x="2208233" y="2941111"/>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208E13-DADD-4CD4-B910-3524FB6469F1}">
      <dsp:nvSpPr>
        <dsp:cNvPr id="0" name=""/>
        <dsp:cNvSpPr/>
      </dsp:nvSpPr>
      <dsp:spPr>
        <a:xfrm>
          <a:off x="2373850" y="2987795"/>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uz-Cyrl-UZ" sz="1800" kern="1200" dirty="0"/>
            <a:t>ушбу Қонунда белгиланган талабларнинг давлат органи ёки бошқа ташкилот ходимлари томонидан бузилишлари мавжудлиги (мавжуд эмаслиги) тўғрисида хизмат текшируви натижаларига кўра хулоса чиқариш</a:t>
          </a:r>
          <a:endParaRPr lang="ru-RU" sz="1800" kern="1200" dirty="0"/>
        </a:p>
      </dsp:txBody>
      <dsp:txXfrm>
        <a:off x="2373850" y="2987795"/>
        <a:ext cx="8667314" cy="933686"/>
      </dsp:txXfrm>
    </dsp:sp>
    <dsp:sp modelId="{B34F756A-C60D-4B03-9156-3C635235F2AC}">
      <dsp:nvSpPr>
        <dsp:cNvPr id="0" name=""/>
        <dsp:cNvSpPr/>
      </dsp:nvSpPr>
      <dsp:spPr>
        <a:xfrm>
          <a:off x="2208233" y="3921481"/>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8D995F-4400-4F85-B300-42F36210BD9A}">
      <dsp:nvSpPr>
        <dsp:cNvPr id="0" name=""/>
        <dsp:cNvSpPr/>
      </dsp:nvSpPr>
      <dsp:spPr>
        <a:xfrm>
          <a:off x="2373850" y="3968166"/>
          <a:ext cx="8667314" cy="93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uz-Cyrl-UZ" sz="1800" kern="1200" dirty="0"/>
            <a:t>манфаатлар тўқнашуви тўғрисида хабар қилмаган, била туриб ёлғон ёки нотўғри ахборот тақдим этган ёхуд бундай ахборотни яширган ходимни жавобгарликка тортиш ҳақида давлат органининг ёки бошқа ташкилотнинг раҳбарига таклиф киритиш.</a:t>
          </a:r>
          <a:endParaRPr lang="ru-RU" sz="1800" kern="1200" dirty="0"/>
        </a:p>
      </dsp:txBody>
      <dsp:txXfrm>
        <a:off x="2373850" y="3968166"/>
        <a:ext cx="8667314" cy="933686"/>
      </dsp:txXfrm>
    </dsp:sp>
    <dsp:sp modelId="{ABE57044-CAC7-4820-A95E-0085C42C7ACB}">
      <dsp:nvSpPr>
        <dsp:cNvPr id="0" name=""/>
        <dsp:cNvSpPr/>
      </dsp:nvSpPr>
      <dsp:spPr>
        <a:xfrm>
          <a:off x="2208233" y="4901852"/>
          <a:ext cx="88329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E539-7358-4E17-926C-D3E2DA4FF768}">
      <dsp:nvSpPr>
        <dsp:cNvPr id="0" name=""/>
        <dsp:cNvSpPr/>
      </dsp:nvSpPr>
      <dsp:spPr>
        <a:xfrm>
          <a:off x="0" y="10982"/>
          <a:ext cx="6905002" cy="538200"/>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uz-Cyrl-UZ" sz="2300" b="1" kern="1200" dirty="0">
              <a:latin typeface="Times New Roman" panose="02020603050405020304" pitchFamily="18" charset="0"/>
              <a:cs typeface="Times New Roman" panose="02020603050405020304" pitchFamily="18" charset="0"/>
            </a:rPr>
            <a:t>Одоб-ахлоқ комиссияси</a:t>
          </a:r>
          <a:endParaRPr lang="ru-RU" sz="2300" b="1" kern="1200" dirty="0">
            <a:latin typeface="Times New Roman" panose="02020603050405020304" pitchFamily="18" charset="0"/>
            <a:cs typeface="Times New Roman" panose="02020603050405020304" pitchFamily="18" charset="0"/>
          </a:endParaRPr>
        </a:p>
      </dsp:txBody>
      <dsp:txXfrm>
        <a:off x="26273" y="37255"/>
        <a:ext cx="6852456" cy="4856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39EBA-08AF-4554-A26D-3519853405DA}">
      <dsp:nvSpPr>
        <dsp:cNvPr id="0" name=""/>
        <dsp:cNvSpPr/>
      </dsp:nvSpPr>
      <dsp:spPr>
        <a:xfrm>
          <a:off x="0" y="0"/>
          <a:ext cx="1147700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20F34-2359-4EFD-8954-A0A007642BDF}">
      <dsp:nvSpPr>
        <dsp:cNvPr id="0" name=""/>
        <dsp:cNvSpPr/>
      </dsp:nvSpPr>
      <dsp:spPr>
        <a:xfrm>
          <a:off x="0" y="0"/>
          <a:ext cx="2295400" cy="456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uz-Cyrl-UZ" sz="3600" kern="1200" dirty="0"/>
            <a:t>Махсус бўлинма:</a:t>
          </a:r>
          <a:endParaRPr lang="ru-RU" sz="3600" kern="1200" dirty="0"/>
        </a:p>
      </dsp:txBody>
      <dsp:txXfrm>
        <a:off x="0" y="0"/>
        <a:ext cx="2295400" cy="4565865"/>
      </dsp:txXfrm>
    </dsp:sp>
    <dsp:sp modelId="{B3EA13F7-024A-43D6-8B1A-FD1E17BFFCC6}">
      <dsp:nvSpPr>
        <dsp:cNvPr id="0" name=""/>
        <dsp:cNvSpPr/>
      </dsp:nvSpPr>
      <dsp:spPr>
        <a:xfrm>
          <a:off x="2467555" y="30821"/>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uz-Cyrl-UZ" sz="1700" kern="1200" dirty="0"/>
            <a:t>Аниқланган манфаатлар тўқнашуви ҳоллари тўғрисидаги ахборотни умумлаштириш</a:t>
          </a:r>
          <a:endParaRPr lang="ru-RU" sz="1700" kern="1200" dirty="0"/>
        </a:p>
      </dsp:txBody>
      <dsp:txXfrm>
        <a:off x="2467555" y="30821"/>
        <a:ext cx="9009447" cy="616436"/>
      </dsp:txXfrm>
    </dsp:sp>
    <dsp:sp modelId="{6A288AFE-59B9-40E1-BF59-ECAE6BC24545}">
      <dsp:nvSpPr>
        <dsp:cNvPr id="0" name=""/>
        <dsp:cNvSpPr/>
      </dsp:nvSpPr>
      <dsp:spPr>
        <a:xfrm>
          <a:off x="2295400" y="647258"/>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AA2A4D-07D1-4967-A22E-412881063B98}">
      <dsp:nvSpPr>
        <dsp:cNvPr id="0" name=""/>
        <dsp:cNvSpPr/>
      </dsp:nvSpPr>
      <dsp:spPr>
        <a:xfrm>
          <a:off x="2467555" y="678079"/>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uz-Cyrl-UZ" sz="1700" kern="1200" dirty="0"/>
            <a:t>Хизмат текширувини ўтказиш</a:t>
          </a:r>
          <a:endParaRPr lang="ru-RU" sz="1700" kern="1200" dirty="0"/>
        </a:p>
      </dsp:txBody>
      <dsp:txXfrm>
        <a:off x="2467555" y="678079"/>
        <a:ext cx="9009447" cy="616436"/>
      </dsp:txXfrm>
    </dsp:sp>
    <dsp:sp modelId="{50C593BA-D889-4A2A-90EB-F5A6FAE1076C}">
      <dsp:nvSpPr>
        <dsp:cNvPr id="0" name=""/>
        <dsp:cNvSpPr/>
      </dsp:nvSpPr>
      <dsp:spPr>
        <a:xfrm>
          <a:off x="2295400" y="1294516"/>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B34E5-ABF6-4372-8FA5-E2C0C5AD1750}">
      <dsp:nvSpPr>
        <dsp:cNvPr id="0" name=""/>
        <dsp:cNvSpPr/>
      </dsp:nvSpPr>
      <dsp:spPr>
        <a:xfrm>
          <a:off x="2467555" y="1325338"/>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uz-Cyrl-UZ" sz="1700" kern="1200" dirty="0"/>
            <a:t>Тушунтириш ишларини амалга ошириш</a:t>
          </a:r>
          <a:endParaRPr lang="ru-RU" sz="1700" kern="1200" dirty="0"/>
        </a:p>
      </dsp:txBody>
      <dsp:txXfrm>
        <a:off x="2467555" y="1325338"/>
        <a:ext cx="9009447" cy="616436"/>
      </dsp:txXfrm>
    </dsp:sp>
    <dsp:sp modelId="{B498985F-2922-41C6-A188-574ADEA5AE68}">
      <dsp:nvSpPr>
        <dsp:cNvPr id="0" name=""/>
        <dsp:cNvSpPr/>
      </dsp:nvSpPr>
      <dsp:spPr>
        <a:xfrm>
          <a:off x="2295400" y="1941774"/>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E523A0-0914-4F25-BB3C-8F631F5B4646}">
      <dsp:nvSpPr>
        <dsp:cNvPr id="0" name=""/>
        <dsp:cNvSpPr/>
      </dsp:nvSpPr>
      <dsp:spPr>
        <a:xfrm>
          <a:off x="2467555" y="1972596"/>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uz-Cyrl-UZ" sz="1700" kern="1200" dirty="0"/>
            <a:t>Декларацияларни ва хабарномани кўриб чиқиш натижаларига кўра одоб-ахлоқ комиссиясига таклифлар киритиш</a:t>
          </a:r>
          <a:endParaRPr lang="ru-RU" sz="1700" kern="1200" dirty="0"/>
        </a:p>
      </dsp:txBody>
      <dsp:txXfrm>
        <a:off x="2467555" y="1972596"/>
        <a:ext cx="9009447" cy="616436"/>
      </dsp:txXfrm>
    </dsp:sp>
    <dsp:sp modelId="{BE4E4255-83F0-41D0-8698-95943740CD97}">
      <dsp:nvSpPr>
        <dsp:cNvPr id="0" name=""/>
        <dsp:cNvSpPr/>
      </dsp:nvSpPr>
      <dsp:spPr>
        <a:xfrm>
          <a:off x="2295400" y="2589032"/>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42AA3-B904-4B96-8B57-834B9750D795}">
      <dsp:nvSpPr>
        <dsp:cNvPr id="0" name=""/>
        <dsp:cNvSpPr/>
      </dsp:nvSpPr>
      <dsp:spPr>
        <a:xfrm>
          <a:off x="2467555" y="2619854"/>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uz-Cyrl-UZ" sz="1700" kern="1200" dirty="0"/>
            <a:t>Манфаатлар тўқнашуви мавжудлиги ёки мавжуд эмаслиги тўғрисида хулоса бериш</a:t>
          </a:r>
          <a:endParaRPr lang="ru-RU" sz="1700" kern="1200" dirty="0"/>
        </a:p>
      </dsp:txBody>
      <dsp:txXfrm>
        <a:off x="2467555" y="2619854"/>
        <a:ext cx="9009447" cy="616436"/>
      </dsp:txXfrm>
    </dsp:sp>
    <dsp:sp modelId="{2DAFB629-49F1-4FEF-8A45-E1FC17A8D49B}">
      <dsp:nvSpPr>
        <dsp:cNvPr id="0" name=""/>
        <dsp:cNvSpPr/>
      </dsp:nvSpPr>
      <dsp:spPr>
        <a:xfrm>
          <a:off x="2295400" y="3236290"/>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54394-94A3-4970-BB05-F66B14136262}">
      <dsp:nvSpPr>
        <dsp:cNvPr id="0" name=""/>
        <dsp:cNvSpPr/>
      </dsp:nvSpPr>
      <dsp:spPr>
        <a:xfrm>
          <a:off x="2467555" y="3267112"/>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uz-Cyrl-UZ" sz="1700" kern="1200" dirty="0"/>
            <a:t>Аниқланган манфаатлар тўқнашуви ҳолларини таҳлил қилиш ва таклифлар ишлаб чиқиш</a:t>
          </a:r>
          <a:endParaRPr lang="ru-RU" sz="1700" kern="1200" dirty="0"/>
        </a:p>
      </dsp:txBody>
      <dsp:txXfrm>
        <a:off x="2467555" y="3267112"/>
        <a:ext cx="9009447" cy="616436"/>
      </dsp:txXfrm>
    </dsp:sp>
    <dsp:sp modelId="{20F02824-1313-4D73-B956-4AB5945705E2}">
      <dsp:nvSpPr>
        <dsp:cNvPr id="0" name=""/>
        <dsp:cNvSpPr/>
      </dsp:nvSpPr>
      <dsp:spPr>
        <a:xfrm>
          <a:off x="2295400" y="3883549"/>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6A0EB-B048-4878-BD3D-924D84DFECB6}">
      <dsp:nvSpPr>
        <dsp:cNvPr id="0" name=""/>
        <dsp:cNvSpPr/>
      </dsp:nvSpPr>
      <dsp:spPr>
        <a:xfrm>
          <a:off x="2467555" y="3914370"/>
          <a:ext cx="9009447" cy="61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uz-Cyrl-UZ" sz="1700" kern="1200" dirty="0"/>
            <a:t>Ҳар йилги ҳисоботларни тайёрлаш расмий веб-сайтига жойлаштирилишини таъминлаш</a:t>
          </a:r>
          <a:endParaRPr lang="ru-RU" sz="1700" kern="1200" dirty="0"/>
        </a:p>
      </dsp:txBody>
      <dsp:txXfrm>
        <a:off x="2467555" y="3914370"/>
        <a:ext cx="9009447" cy="616436"/>
      </dsp:txXfrm>
    </dsp:sp>
    <dsp:sp modelId="{47129569-6DED-4D16-BB26-A8686055D51F}">
      <dsp:nvSpPr>
        <dsp:cNvPr id="0" name=""/>
        <dsp:cNvSpPr/>
      </dsp:nvSpPr>
      <dsp:spPr>
        <a:xfrm>
          <a:off x="2295400" y="4530807"/>
          <a:ext cx="918160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EA1C5-49C9-49D8-983C-CE23221EED76}">
      <dsp:nvSpPr>
        <dsp:cNvPr id="0" name=""/>
        <dsp:cNvSpPr/>
      </dsp:nvSpPr>
      <dsp:spPr>
        <a:xfrm>
          <a:off x="0" y="97"/>
          <a:ext cx="8036560" cy="509498"/>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z-Cyrl-UZ" sz="2400" b="1" kern="1200" dirty="0">
              <a:latin typeface="Times New Roman" panose="02020603050405020304" pitchFamily="18" charset="0"/>
              <a:cs typeface="Times New Roman" panose="02020603050405020304" pitchFamily="18" charset="0"/>
            </a:rPr>
            <a:t>Қонуннинг мақсади ва амал қилиш соҳаси</a:t>
          </a:r>
          <a:endParaRPr lang="ru-RU" sz="2400" kern="1200" dirty="0">
            <a:latin typeface="Times New Roman" panose="02020603050405020304" pitchFamily="18" charset="0"/>
            <a:cs typeface="Times New Roman" panose="02020603050405020304" pitchFamily="18" charset="0"/>
          </a:endParaRPr>
        </a:p>
      </dsp:txBody>
      <dsp:txXfrm>
        <a:off x="24872" y="24969"/>
        <a:ext cx="7986816" cy="4597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9D8F2-6238-4234-B929-EB99E3B6A14D}">
      <dsp:nvSpPr>
        <dsp:cNvPr id="0" name=""/>
        <dsp:cNvSpPr/>
      </dsp:nvSpPr>
      <dsp:spPr>
        <a:xfrm>
          <a:off x="0" y="0"/>
          <a:ext cx="5930781" cy="842400"/>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uz-Cyrl-UZ" sz="3600" kern="1200" dirty="0">
              <a:latin typeface="Times New Roman" panose="02020603050405020304" pitchFamily="18" charset="0"/>
              <a:cs typeface="Times New Roman" panose="02020603050405020304" pitchFamily="18" charset="0"/>
            </a:rPr>
            <a:t>Махсус бўлинма</a:t>
          </a:r>
          <a:endParaRPr lang="ru-RU" sz="3600" kern="1200" dirty="0">
            <a:latin typeface="Times New Roman" panose="02020603050405020304" pitchFamily="18" charset="0"/>
            <a:cs typeface="Times New Roman" panose="02020603050405020304" pitchFamily="18" charset="0"/>
          </a:endParaRPr>
        </a:p>
      </dsp:txBody>
      <dsp:txXfrm>
        <a:off x="41123" y="41123"/>
        <a:ext cx="5848535" cy="7601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D76D5-AC0E-409E-86F3-C5831BDC5691}">
      <dsp:nvSpPr>
        <dsp:cNvPr id="0" name=""/>
        <dsp:cNvSpPr/>
      </dsp:nvSpPr>
      <dsp:spPr>
        <a:xfrm>
          <a:off x="0" y="0"/>
          <a:ext cx="5463505" cy="842400"/>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uz-Cyrl-UZ" sz="2400" b="1" kern="1200">
              <a:latin typeface="Times New Roman" panose="02020603050405020304" pitchFamily="18" charset="0"/>
              <a:cs typeface="Times New Roman" panose="02020603050405020304" pitchFamily="18" charset="0"/>
            </a:rPr>
            <a:t>Манфаатлар тўқнашувини аниқлаш</a:t>
          </a:r>
          <a:endParaRPr lang="ru-RU" sz="2400" kern="1200">
            <a:latin typeface="Times New Roman" panose="02020603050405020304" pitchFamily="18" charset="0"/>
            <a:cs typeface="Times New Roman" panose="02020603050405020304" pitchFamily="18" charset="0"/>
          </a:endParaRPr>
        </a:p>
      </dsp:txBody>
      <dsp:txXfrm>
        <a:off x="41123" y="41123"/>
        <a:ext cx="5381259" cy="76015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99A29-7105-48EE-A18B-E2EA8CCF2FCE}">
      <dsp:nvSpPr>
        <dsp:cNvPr id="0" name=""/>
        <dsp:cNvSpPr/>
      </dsp:nvSpPr>
      <dsp:spPr>
        <a:xfrm>
          <a:off x="0" y="2676"/>
          <a:ext cx="1110098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3C750-ABC0-447C-B04F-DF6473BB94C3}">
      <dsp:nvSpPr>
        <dsp:cNvPr id="0" name=""/>
        <dsp:cNvSpPr/>
      </dsp:nvSpPr>
      <dsp:spPr>
        <a:xfrm>
          <a:off x="0" y="2676"/>
          <a:ext cx="2220197" cy="5476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uz-Cyrl-UZ" sz="3200" kern="1200" dirty="0"/>
            <a:t>Манбалар</a:t>
          </a:r>
          <a:r>
            <a:rPr lang="uz-Cyrl-UZ" sz="3600" kern="1200" dirty="0"/>
            <a:t>:</a:t>
          </a:r>
          <a:endParaRPr lang="ru-RU" sz="3600" kern="1200" dirty="0"/>
        </a:p>
      </dsp:txBody>
      <dsp:txXfrm>
        <a:off x="0" y="2676"/>
        <a:ext cx="2220197" cy="5476916"/>
      </dsp:txXfrm>
    </dsp:sp>
    <dsp:sp modelId="{A8E27305-6F69-4E5A-A58F-AAD01FD6E26F}">
      <dsp:nvSpPr>
        <dsp:cNvPr id="0" name=""/>
        <dsp:cNvSpPr/>
      </dsp:nvSpPr>
      <dsp:spPr>
        <a:xfrm>
          <a:off x="2386712" y="2861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Эҳтимолий манфаатлар тўқнашуви тўғрисидаги декларация</a:t>
          </a:r>
          <a:endParaRPr lang="ru-RU" sz="1600" kern="1200" dirty="0"/>
        </a:p>
      </dsp:txBody>
      <dsp:txXfrm>
        <a:off x="2386712" y="28617"/>
        <a:ext cx="8714274" cy="518809"/>
      </dsp:txXfrm>
    </dsp:sp>
    <dsp:sp modelId="{4DF9AA3E-4061-4B53-8B4B-44244292E0C5}">
      <dsp:nvSpPr>
        <dsp:cNvPr id="0" name=""/>
        <dsp:cNvSpPr/>
      </dsp:nvSpPr>
      <dsp:spPr>
        <a:xfrm>
          <a:off x="2220197" y="5474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FA3C3-2A6F-449C-B765-DAED596E509C}">
      <dsp:nvSpPr>
        <dsp:cNvPr id="0" name=""/>
        <dsp:cNvSpPr/>
      </dsp:nvSpPr>
      <dsp:spPr>
        <a:xfrm>
          <a:off x="2386712" y="57336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Тижорат таклифлар, харид комиссияси мажлисларининг баённомаларидан, тузилган шартномалар</a:t>
          </a:r>
          <a:endParaRPr lang="ru-RU" sz="1600" kern="1200" dirty="0"/>
        </a:p>
      </dsp:txBody>
      <dsp:txXfrm>
        <a:off x="2386712" y="573367"/>
        <a:ext cx="8714274" cy="518809"/>
      </dsp:txXfrm>
    </dsp:sp>
    <dsp:sp modelId="{47ADA0DC-E0D3-41FE-83D7-594420D807A8}">
      <dsp:nvSpPr>
        <dsp:cNvPr id="0" name=""/>
        <dsp:cNvSpPr/>
      </dsp:nvSpPr>
      <dsp:spPr>
        <a:xfrm>
          <a:off x="2220197" y="10921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A4692B-4600-4514-B074-1EFAC8B05959}">
      <dsp:nvSpPr>
        <dsp:cNvPr id="0" name=""/>
        <dsp:cNvSpPr/>
      </dsp:nvSpPr>
      <dsp:spPr>
        <a:xfrm>
          <a:off x="2386712" y="111811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жисмоний ва юридик шахсларнинг мурожаатларидан ёки хабарларидан;</a:t>
          </a:r>
          <a:endParaRPr lang="ru-RU" sz="1600" kern="1200" dirty="0"/>
        </a:p>
      </dsp:txBody>
      <dsp:txXfrm>
        <a:off x="2386712" y="1118117"/>
        <a:ext cx="8714274" cy="518809"/>
      </dsp:txXfrm>
    </dsp:sp>
    <dsp:sp modelId="{7C407E84-3003-4B78-959C-31ECF8636203}">
      <dsp:nvSpPr>
        <dsp:cNvPr id="0" name=""/>
        <dsp:cNvSpPr/>
      </dsp:nvSpPr>
      <dsp:spPr>
        <a:xfrm>
          <a:off x="2220197" y="16369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8ADE68-3904-4325-90FE-405AF445C054}">
      <dsp:nvSpPr>
        <dsp:cNvPr id="0" name=""/>
        <dsp:cNvSpPr/>
      </dsp:nvSpPr>
      <dsp:spPr>
        <a:xfrm>
          <a:off x="2386712" y="166286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тижорат ташкилотларининг аффилланган шахслари ва якуний наф олувчилари (бенефициарлари) рўйхати</a:t>
          </a:r>
          <a:endParaRPr lang="ru-RU" sz="1600" kern="1200" dirty="0"/>
        </a:p>
      </dsp:txBody>
      <dsp:txXfrm>
        <a:off x="2386712" y="1662867"/>
        <a:ext cx="8714274" cy="518809"/>
      </dsp:txXfrm>
    </dsp:sp>
    <dsp:sp modelId="{7125E877-B0FE-47D9-995D-C5A058050629}">
      <dsp:nvSpPr>
        <dsp:cNvPr id="0" name=""/>
        <dsp:cNvSpPr/>
      </dsp:nvSpPr>
      <dsp:spPr>
        <a:xfrm>
          <a:off x="2220197" y="21816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7BD030-93F3-444E-B82C-58AEC2210CC3}">
      <dsp:nvSpPr>
        <dsp:cNvPr id="0" name=""/>
        <dsp:cNvSpPr/>
      </dsp:nvSpPr>
      <dsp:spPr>
        <a:xfrm>
          <a:off x="2386712" y="2207617"/>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Ўзбекистон Республикаси Ягона интерактив давлат хизматлари порталининг тадбиркорлик субъектларини рўйхатдан ўтказиш модулидан;</a:t>
          </a:r>
          <a:endParaRPr lang="ru-RU" sz="1600" kern="1200" dirty="0"/>
        </a:p>
      </dsp:txBody>
      <dsp:txXfrm>
        <a:off x="2386712" y="2207617"/>
        <a:ext cx="8714274" cy="518809"/>
      </dsp:txXfrm>
    </dsp:sp>
    <dsp:sp modelId="{32F8D3E4-5341-430D-A505-2C7E2828A4E0}">
      <dsp:nvSpPr>
        <dsp:cNvPr id="0" name=""/>
        <dsp:cNvSpPr/>
      </dsp:nvSpPr>
      <dsp:spPr>
        <a:xfrm>
          <a:off x="2220197" y="27264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2F627-4CEC-45DC-89B9-06830CA9B65A}">
      <dsp:nvSpPr>
        <dsp:cNvPr id="0" name=""/>
        <dsp:cNvSpPr/>
      </dsp:nvSpPr>
      <dsp:spPr>
        <a:xfrm>
          <a:off x="2386712" y="275236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«ФҲДЁ Ягона электрон архиви» ахборот тизимидан;</a:t>
          </a:r>
          <a:endParaRPr lang="ru-RU" sz="1600" kern="1200" dirty="0"/>
        </a:p>
      </dsp:txBody>
      <dsp:txXfrm>
        <a:off x="2386712" y="2752366"/>
        <a:ext cx="8714274" cy="518809"/>
      </dsp:txXfrm>
    </dsp:sp>
    <dsp:sp modelId="{46886055-CD86-4836-AAE2-DD111A5CF755}">
      <dsp:nvSpPr>
        <dsp:cNvPr id="0" name=""/>
        <dsp:cNvSpPr/>
      </dsp:nvSpPr>
      <dsp:spPr>
        <a:xfrm>
          <a:off x="2220197" y="32711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8E2D7-2AEA-499B-9B7A-849485D4780F}">
      <dsp:nvSpPr>
        <dsp:cNvPr id="0" name=""/>
        <dsp:cNvSpPr/>
      </dsp:nvSpPr>
      <dsp:spPr>
        <a:xfrm>
          <a:off x="2386712" y="329711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«Ягона миллий меҳнат тизими» идоралараро аппарат-дастурий мажмуидан;</a:t>
          </a:r>
          <a:endParaRPr lang="ru-RU" sz="1600" kern="1200" dirty="0"/>
        </a:p>
      </dsp:txBody>
      <dsp:txXfrm>
        <a:off x="2386712" y="3297116"/>
        <a:ext cx="8714274" cy="518809"/>
      </dsp:txXfrm>
    </dsp:sp>
    <dsp:sp modelId="{B8B8275B-542C-4D9B-8EC1-6ABC54EA9EF5}">
      <dsp:nvSpPr>
        <dsp:cNvPr id="0" name=""/>
        <dsp:cNvSpPr/>
      </dsp:nvSpPr>
      <dsp:spPr>
        <a:xfrm>
          <a:off x="2220197" y="38159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B4152-7FA3-449B-B86D-B939137FAF5C}">
      <dsp:nvSpPr>
        <dsp:cNvPr id="0" name=""/>
        <dsp:cNvSpPr/>
      </dsp:nvSpPr>
      <dsp:spPr>
        <a:xfrm>
          <a:off x="2386712" y="384186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Қимматли қоғозлар марказий депозитарийсидан;</a:t>
          </a:r>
          <a:endParaRPr lang="ru-RU" sz="1600" kern="1200" dirty="0"/>
        </a:p>
      </dsp:txBody>
      <dsp:txXfrm>
        <a:off x="2386712" y="3841866"/>
        <a:ext cx="8714274" cy="518809"/>
      </dsp:txXfrm>
    </dsp:sp>
    <dsp:sp modelId="{CCF888C4-8E03-44E1-B9F2-86E8DF18DDB7}">
      <dsp:nvSpPr>
        <dsp:cNvPr id="0" name=""/>
        <dsp:cNvSpPr/>
      </dsp:nvSpPr>
      <dsp:spPr>
        <a:xfrm>
          <a:off x="2220197" y="43606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D26C1-79F4-4B70-B9F5-2A2EBDE18014}">
      <dsp:nvSpPr>
        <dsp:cNvPr id="0" name=""/>
        <dsp:cNvSpPr/>
      </dsp:nvSpPr>
      <dsp:spPr>
        <a:xfrm>
          <a:off x="2386712" y="438661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махсус ваколатли давлат органи томонидан ўтказилган ўрганиш натижалари бўйича киритилган тақдимномадан.</a:t>
          </a:r>
          <a:endParaRPr lang="ru-RU" sz="1600" kern="1200" dirty="0"/>
        </a:p>
      </dsp:txBody>
      <dsp:txXfrm>
        <a:off x="2386712" y="4386616"/>
        <a:ext cx="8714274" cy="518809"/>
      </dsp:txXfrm>
    </dsp:sp>
    <dsp:sp modelId="{5335FC77-2094-4B39-8570-74D2E72D708B}">
      <dsp:nvSpPr>
        <dsp:cNvPr id="0" name=""/>
        <dsp:cNvSpPr/>
      </dsp:nvSpPr>
      <dsp:spPr>
        <a:xfrm>
          <a:off x="2220197" y="490542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FE247-B7C4-4EDC-9F45-EAD488605E91}">
      <dsp:nvSpPr>
        <dsp:cNvPr id="0" name=""/>
        <dsp:cNvSpPr/>
      </dsp:nvSpPr>
      <dsp:spPr>
        <a:xfrm>
          <a:off x="2386712" y="4931366"/>
          <a:ext cx="8714274" cy="518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uz-Cyrl-UZ" sz="1600" kern="1200" dirty="0"/>
            <a:t>Интернет жаҳон ахборот тармоғига жойлаштирилган  маълумотлардан</a:t>
          </a:r>
          <a:endParaRPr lang="ru-RU" sz="1600" kern="1200" dirty="0"/>
        </a:p>
      </dsp:txBody>
      <dsp:txXfrm>
        <a:off x="2386712" y="4931366"/>
        <a:ext cx="8714274" cy="518809"/>
      </dsp:txXfrm>
    </dsp:sp>
    <dsp:sp modelId="{DCD72C8C-5136-4577-8714-5B6699E34C5F}">
      <dsp:nvSpPr>
        <dsp:cNvPr id="0" name=""/>
        <dsp:cNvSpPr/>
      </dsp:nvSpPr>
      <dsp:spPr>
        <a:xfrm>
          <a:off x="2220197" y="5450176"/>
          <a:ext cx="8880789"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EF25E-AFC1-413A-81F1-E8A847912C97}">
      <dsp:nvSpPr>
        <dsp:cNvPr id="0" name=""/>
        <dsp:cNvSpPr/>
      </dsp:nvSpPr>
      <dsp:spPr>
        <a:xfrm>
          <a:off x="0" y="32"/>
          <a:ext cx="6096000" cy="646265"/>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uz-Cyrl-UZ" sz="2000" b="1" kern="1200">
              <a:latin typeface="Times New Roman" panose="02020603050405020304" pitchFamily="18" charset="0"/>
              <a:cs typeface="Times New Roman" panose="02020603050405020304" pitchFamily="18" charset="0"/>
            </a:rPr>
            <a:t>Манфаатлар тўқнашувига оид ҳолларга нисбатан кўриладиган чоралар</a:t>
          </a:r>
          <a:endParaRPr lang="ru-RU" sz="2000" kern="1200">
            <a:latin typeface="Times New Roman" panose="02020603050405020304" pitchFamily="18" charset="0"/>
            <a:cs typeface="Times New Roman" panose="02020603050405020304" pitchFamily="18" charset="0"/>
          </a:endParaRPr>
        </a:p>
      </dsp:txBody>
      <dsp:txXfrm>
        <a:off x="31548" y="31580"/>
        <a:ext cx="6032904" cy="58316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A8992-F6B5-4461-87A0-08005A2B3D61}">
      <dsp:nvSpPr>
        <dsp:cNvPr id="0" name=""/>
        <dsp:cNvSpPr/>
      </dsp:nvSpPr>
      <dsp:spPr>
        <a:xfrm>
          <a:off x="0" y="2007"/>
          <a:ext cx="1130608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500E9-726F-4359-A54F-250D0486973B}">
      <dsp:nvSpPr>
        <dsp:cNvPr id="0" name=""/>
        <dsp:cNvSpPr/>
      </dsp:nvSpPr>
      <dsp:spPr>
        <a:xfrm>
          <a:off x="0" y="2007"/>
          <a:ext cx="2261217" cy="410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uz-Cyrl-UZ" sz="3600" kern="1200" dirty="0"/>
            <a:t>Чоралар:</a:t>
          </a:r>
          <a:endParaRPr lang="ru-RU" sz="3600" kern="1200" dirty="0"/>
        </a:p>
      </dsp:txBody>
      <dsp:txXfrm>
        <a:off x="0" y="2007"/>
        <a:ext cx="2261217" cy="4107644"/>
      </dsp:txXfrm>
    </dsp:sp>
    <dsp:sp modelId="{5D4E471D-258D-4E89-8303-2C171C41A159}">
      <dsp:nvSpPr>
        <dsp:cNvPr id="0" name=""/>
        <dsp:cNvSpPr/>
      </dsp:nvSpPr>
      <dsp:spPr>
        <a:xfrm>
          <a:off x="2430808" y="26301"/>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манфаатлар тўқнашуви юзага келмайдиган бошқа раҳбарнинг бўйсунувига ўтказиш;</a:t>
          </a:r>
          <a:endParaRPr lang="ru-RU" sz="1600" kern="1200" dirty="0"/>
        </a:p>
      </dsp:txBody>
      <dsp:txXfrm>
        <a:off x="2430808" y="26301"/>
        <a:ext cx="8875276" cy="485877"/>
      </dsp:txXfrm>
    </dsp:sp>
    <dsp:sp modelId="{7BAE8931-6758-47CD-A670-4E265DBC4320}">
      <dsp:nvSpPr>
        <dsp:cNvPr id="0" name=""/>
        <dsp:cNvSpPr/>
      </dsp:nvSpPr>
      <dsp:spPr>
        <a:xfrm>
          <a:off x="2261217" y="512178"/>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268DC-5B45-4776-9AE4-83C727E61453}">
      <dsp:nvSpPr>
        <dsp:cNvPr id="0" name=""/>
        <dsp:cNvSpPr/>
      </dsp:nvSpPr>
      <dsp:spPr>
        <a:xfrm>
          <a:off x="2430808" y="536472"/>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коллегиал орган таркибидан ихтиёрий равишда ўзини ўзи рад этиши орқали ёки мажбуран четлаштириш;</a:t>
          </a:r>
          <a:endParaRPr lang="ru-RU" sz="1600" kern="1200" dirty="0"/>
        </a:p>
      </dsp:txBody>
      <dsp:txXfrm>
        <a:off x="2430808" y="536472"/>
        <a:ext cx="8875276" cy="485877"/>
      </dsp:txXfrm>
    </dsp:sp>
    <dsp:sp modelId="{39F1A6A5-A05B-4718-B29A-9270313D20D0}">
      <dsp:nvSpPr>
        <dsp:cNvPr id="0" name=""/>
        <dsp:cNvSpPr/>
      </dsp:nvSpPr>
      <dsp:spPr>
        <a:xfrm>
          <a:off x="2261217" y="1022350"/>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F5D8F3-38B0-41F7-B96A-EDB89730B407}">
      <dsp:nvSpPr>
        <dsp:cNvPr id="0" name=""/>
        <dsp:cNvSpPr/>
      </dsp:nvSpPr>
      <dsp:spPr>
        <a:xfrm>
          <a:off x="2430808" y="1046644"/>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лавозим мажбуриятлари ёки хизмат ваколатлари доирасини қайта кўриб чиқиш;</a:t>
          </a:r>
          <a:endParaRPr lang="ru-RU" sz="1600" kern="1200" dirty="0"/>
        </a:p>
      </dsp:txBody>
      <dsp:txXfrm>
        <a:off x="2430808" y="1046644"/>
        <a:ext cx="8875276" cy="485877"/>
      </dsp:txXfrm>
    </dsp:sp>
    <dsp:sp modelId="{4C7E5A6F-B7C3-446F-855B-CBC421750325}">
      <dsp:nvSpPr>
        <dsp:cNvPr id="0" name=""/>
        <dsp:cNvSpPr/>
      </dsp:nvSpPr>
      <dsp:spPr>
        <a:xfrm>
          <a:off x="2261217" y="1532521"/>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7169F-9DCA-4FC0-A038-FFB000580E5A}">
      <dsp:nvSpPr>
        <dsp:cNvPr id="0" name=""/>
        <dsp:cNvSpPr/>
      </dsp:nvSpPr>
      <dsp:spPr>
        <a:xfrm>
          <a:off x="2430808" y="1556815"/>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ахборотидан ва ҳужжатларидан фойдаланишига чекловлар белгилаш;</a:t>
          </a:r>
          <a:endParaRPr lang="ru-RU" sz="1600" kern="1200" dirty="0"/>
        </a:p>
      </dsp:txBody>
      <dsp:txXfrm>
        <a:off x="2430808" y="1556815"/>
        <a:ext cx="8875276" cy="485877"/>
      </dsp:txXfrm>
    </dsp:sp>
    <dsp:sp modelId="{475166CF-C5D2-450E-A234-43948AAEBD8B}">
      <dsp:nvSpPr>
        <dsp:cNvPr id="0" name=""/>
        <dsp:cNvSpPr/>
      </dsp:nvSpPr>
      <dsp:spPr>
        <a:xfrm>
          <a:off x="2261217" y="2042692"/>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D93BC2-AEC1-4A18-92A1-C22970174D9A}">
      <dsp:nvSpPr>
        <dsp:cNvPr id="0" name=""/>
        <dsp:cNvSpPr/>
      </dsp:nvSpPr>
      <dsp:spPr>
        <a:xfrm>
          <a:off x="2430808" y="2066986"/>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коллегиал назоратни таъминлаш;</a:t>
          </a:r>
          <a:endParaRPr lang="ru-RU" sz="1600" kern="1200" dirty="0"/>
        </a:p>
      </dsp:txBody>
      <dsp:txXfrm>
        <a:off x="2430808" y="2066986"/>
        <a:ext cx="8875276" cy="485877"/>
      </dsp:txXfrm>
    </dsp:sp>
    <dsp:sp modelId="{0A77DD5B-2B7F-476D-A826-BF24199E7EC0}">
      <dsp:nvSpPr>
        <dsp:cNvPr id="0" name=""/>
        <dsp:cNvSpPr/>
      </dsp:nvSpPr>
      <dsp:spPr>
        <a:xfrm>
          <a:off x="2261217" y="2552864"/>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EB307-E316-46F0-835D-F0ED2DDF7C15}">
      <dsp:nvSpPr>
        <dsp:cNvPr id="0" name=""/>
        <dsp:cNvSpPr/>
      </dsp:nvSpPr>
      <dsp:spPr>
        <a:xfrm>
          <a:off x="2430808" y="2577157"/>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шахсий манфаатдорликни бартараф этиши тўғрисида қонунчиликка мувофиқ таклифлар тақдим этиш;</a:t>
          </a:r>
          <a:endParaRPr lang="ru-RU" sz="1600" kern="1200" dirty="0"/>
        </a:p>
      </dsp:txBody>
      <dsp:txXfrm>
        <a:off x="2430808" y="2577157"/>
        <a:ext cx="8875276" cy="485877"/>
      </dsp:txXfrm>
    </dsp:sp>
    <dsp:sp modelId="{8E86F7FD-69C0-4528-ACCF-9243A4CC5466}">
      <dsp:nvSpPr>
        <dsp:cNvPr id="0" name=""/>
        <dsp:cNvSpPr/>
      </dsp:nvSpPr>
      <dsp:spPr>
        <a:xfrm>
          <a:off x="2261217" y="3063035"/>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586B8-29D1-42D3-8B7F-5FCD0133FBC1}">
      <dsp:nvSpPr>
        <dsp:cNvPr id="0" name=""/>
        <dsp:cNvSpPr/>
      </dsp:nvSpPr>
      <dsp:spPr>
        <a:xfrm>
          <a:off x="2430808" y="3087329"/>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шахсий манфаатдорлигидан воз кечиши;</a:t>
          </a:r>
          <a:endParaRPr lang="ru-RU" sz="1600" kern="1200" dirty="0"/>
        </a:p>
      </dsp:txBody>
      <dsp:txXfrm>
        <a:off x="2430808" y="3087329"/>
        <a:ext cx="8875276" cy="485877"/>
      </dsp:txXfrm>
    </dsp:sp>
    <dsp:sp modelId="{66FE096C-453B-43F6-87F7-85E5881B092A}">
      <dsp:nvSpPr>
        <dsp:cNvPr id="0" name=""/>
        <dsp:cNvSpPr/>
      </dsp:nvSpPr>
      <dsp:spPr>
        <a:xfrm>
          <a:off x="2261217" y="3573206"/>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4791B-30C9-4F19-A539-8AC769AB508A}">
      <dsp:nvSpPr>
        <dsp:cNvPr id="0" name=""/>
        <dsp:cNvSpPr/>
      </dsp:nvSpPr>
      <dsp:spPr>
        <a:xfrm>
          <a:off x="2430808" y="3597500"/>
          <a:ext cx="8875276" cy="485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ходимнинг розилиги асосида уни аввалги лавозимига тенг бошқа лавозимга ўтказиш ёки меҳнат шартномасини (контрактни) умумий асосларда бекор қилиш.</a:t>
          </a:r>
          <a:endParaRPr lang="ru-RU" sz="1600" kern="1200" dirty="0"/>
        </a:p>
      </dsp:txBody>
      <dsp:txXfrm>
        <a:off x="2430808" y="3597500"/>
        <a:ext cx="8875276" cy="485877"/>
      </dsp:txXfrm>
    </dsp:sp>
    <dsp:sp modelId="{405AD0C0-6106-4C5A-88FC-8361A9CF5A0E}">
      <dsp:nvSpPr>
        <dsp:cNvPr id="0" name=""/>
        <dsp:cNvSpPr/>
      </dsp:nvSpPr>
      <dsp:spPr>
        <a:xfrm>
          <a:off x="2261217" y="4083377"/>
          <a:ext cx="904486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8F619-3874-4137-8AAE-AFE4B8F0BF26}">
      <dsp:nvSpPr>
        <dsp:cNvPr id="0" name=""/>
        <dsp:cNvSpPr/>
      </dsp:nvSpPr>
      <dsp:spPr>
        <a:xfrm>
          <a:off x="0" y="162"/>
          <a:ext cx="8170254" cy="671081"/>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uz-Cyrl-UZ" sz="2400" b="1" kern="1200">
              <a:latin typeface="Times New Roman" panose="02020603050405020304" pitchFamily="18" charset="0"/>
              <a:cs typeface="Times New Roman" panose="02020603050405020304" pitchFamily="18" charset="0"/>
            </a:rPr>
            <a:t>Манфаатлар тўқнашуви тўғрисидаги </a:t>
          </a:r>
          <a:br>
            <a:rPr lang="uz-Cyrl-UZ" sz="2400" b="1" kern="1200">
              <a:latin typeface="Times New Roman" panose="02020603050405020304" pitchFamily="18" charset="0"/>
              <a:cs typeface="Times New Roman" panose="02020603050405020304" pitchFamily="18" charset="0"/>
            </a:rPr>
          </a:br>
          <a:r>
            <a:rPr lang="uz-Cyrl-UZ" sz="2400" b="1" kern="1200">
              <a:latin typeface="Times New Roman" panose="02020603050405020304" pitchFamily="18" charset="0"/>
              <a:cs typeface="Times New Roman" panose="02020603050405020304" pitchFamily="18" charset="0"/>
            </a:rPr>
            <a:t>ахборотнинг ҳисобини юритиш</a:t>
          </a:r>
          <a:endParaRPr lang="ru-RU" sz="2400" kern="1200">
            <a:latin typeface="Times New Roman" panose="02020603050405020304" pitchFamily="18" charset="0"/>
            <a:cs typeface="Times New Roman" panose="02020603050405020304" pitchFamily="18" charset="0"/>
          </a:endParaRPr>
        </a:p>
      </dsp:txBody>
      <dsp:txXfrm>
        <a:off x="32759" y="32921"/>
        <a:ext cx="8104736" cy="60556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92380-EC73-4A13-B9B6-E04A9CD2C8DF}">
      <dsp:nvSpPr>
        <dsp:cNvPr id="0" name=""/>
        <dsp:cNvSpPr/>
      </dsp:nvSpPr>
      <dsp:spPr>
        <a:xfrm>
          <a:off x="0" y="1998"/>
          <a:ext cx="10348958"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427AAB-7753-4A85-936E-7D2C9E69506B}">
      <dsp:nvSpPr>
        <dsp:cNvPr id="0" name=""/>
        <dsp:cNvSpPr/>
      </dsp:nvSpPr>
      <dsp:spPr>
        <a:xfrm>
          <a:off x="0" y="1998"/>
          <a:ext cx="2069791" cy="408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uz-Cyrl-UZ" sz="2800" kern="1200" dirty="0"/>
            <a:t>Асослар:</a:t>
          </a:r>
          <a:endParaRPr lang="ru-RU" sz="2800" kern="1200" dirty="0"/>
        </a:p>
      </dsp:txBody>
      <dsp:txXfrm>
        <a:off x="0" y="1998"/>
        <a:ext cx="2069791" cy="4088580"/>
      </dsp:txXfrm>
    </dsp:sp>
    <dsp:sp modelId="{3670C2BB-9703-49A0-8DAF-8D359353EBB7}">
      <dsp:nvSpPr>
        <dsp:cNvPr id="0" name=""/>
        <dsp:cNvSpPr/>
      </dsp:nvSpPr>
      <dsp:spPr>
        <a:xfrm>
          <a:off x="2225025" y="26179"/>
          <a:ext cx="8123932" cy="48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Ишга киришда тақдим этилган декларацияда мавжуд манфаатлар тўқнашуви аниқланганда;</a:t>
          </a:r>
          <a:endParaRPr lang="ru-RU" sz="1600" kern="1200" dirty="0"/>
        </a:p>
      </dsp:txBody>
      <dsp:txXfrm>
        <a:off x="2225025" y="26179"/>
        <a:ext cx="8123932" cy="483622"/>
      </dsp:txXfrm>
    </dsp:sp>
    <dsp:sp modelId="{2421A4D4-B45F-4343-9B78-A6BD491C95B4}">
      <dsp:nvSpPr>
        <dsp:cNvPr id="0" name=""/>
        <dsp:cNvSpPr/>
      </dsp:nvSpPr>
      <dsp:spPr>
        <a:xfrm>
          <a:off x="2069791" y="509801"/>
          <a:ext cx="827916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8F2F9-57B1-4AC3-842B-E39ACF89250B}">
      <dsp:nvSpPr>
        <dsp:cNvPr id="0" name=""/>
        <dsp:cNvSpPr/>
      </dsp:nvSpPr>
      <dsp:spPr>
        <a:xfrm>
          <a:off x="2225025" y="533982"/>
          <a:ext cx="8123932" cy="48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Бошқа ишга ўтказилган тақдирда ўзидаги мавжуд манфаатлар тўқнашуви тўғрисидаги ахборотни хабар қилганда;</a:t>
          </a:r>
          <a:endParaRPr lang="ru-RU" sz="1600" kern="1200" dirty="0"/>
        </a:p>
      </dsp:txBody>
      <dsp:txXfrm>
        <a:off x="2225025" y="533982"/>
        <a:ext cx="8123932" cy="483622"/>
      </dsp:txXfrm>
    </dsp:sp>
    <dsp:sp modelId="{2CA63678-2D8F-46AC-8C28-5098812DFC83}">
      <dsp:nvSpPr>
        <dsp:cNvPr id="0" name=""/>
        <dsp:cNvSpPr/>
      </dsp:nvSpPr>
      <dsp:spPr>
        <a:xfrm>
          <a:off x="2069791" y="1017605"/>
          <a:ext cx="827916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D6478-8ABF-4693-9A22-5E6A85008261}">
      <dsp:nvSpPr>
        <dsp:cNvPr id="0" name=""/>
        <dsp:cNvSpPr/>
      </dsp:nvSpPr>
      <dsp:spPr>
        <a:xfrm>
          <a:off x="2225025" y="1041786"/>
          <a:ext cx="8123932" cy="48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Эҳтимолий манфаатлар тўқнашуви тўғрисидаги ҳар йилги декларацияда мавжуд манфаатлар тўқнашуви аниқланганда;</a:t>
          </a:r>
          <a:endParaRPr lang="ru-RU" sz="1600" kern="1200" dirty="0"/>
        </a:p>
      </dsp:txBody>
      <dsp:txXfrm>
        <a:off x="2225025" y="1041786"/>
        <a:ext cx="8123932" cy="483622"/>
      </dsp:txXfrm>
    </dsp:sp>
    <dsp:sp modelId="{EC3BBE13-0B19-42D1-8161-6829C08E01BF}">
      <dsp:nvSpPr>
        <dsp:cNvPr id="0" name=""/>
        <dsp:cNvSpPr/>
      </dsp:nvSpPr>
      <dsp:spPr>
        <a:xfrm>
          <a:off x="2069791" y="1525408"/>
          <a:ext cx="827916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272451-8C09-48CB-B9E0-94096B766FEA}">
      <dsp:nvSpPr>
        <dsp:cNvPr id="0" name=""/>
        <dsp:cNvSpPr/>
      </dsp:nvSpPr>
      <dsp:spPr>
        <a:xfrm>
          <a:off x="2225025" y="1549589"/>
          <a:ext cx="8123932" cy="48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мавжуд манфаатлар тўқнашуви тўғрисида хабарнома тақдим этилганда;</a:t>
          </a:r>
          <a:endParaRPr lang="ru-RU" sz="1600" kern="1200" dirty="0"/>
        </a:p>
      </dsp:txBody>
      <dsp:txXfrm>
        <a:off x="2225025" y="1549589"/>
        <a:ext cx="8123932" cy="483622"/>
      </dsp:txXfrm>
    </dsp:sp>
    <dsp:sp modelId="{E51AD33D-0B36-4BB3-ACF4-D9DFFD46616C}">
      <dsp:nvSpPr>
        <dsp:cNvPr id="0" name=""/>
        <dsp:cNvSpPr/>
      </dsp:nvSpPr>
      <dsp:spPr>
        <a:xfrm>
          <a:off x="2069791" y="2033212"/>
          <a:ext cx="827916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5EBE8E-429D-465E-A461-C224C54F3C45}">
      <dsp:nvSpPr>
        <dsp:cNvPr id="0" name=""/>
        <dsp:cNvSpPr/>
      </dsp:nvSpPr>
      <dsp:spPr>
        <a:xfrm>
          <a:off x="2225025" y="2057393"/>
          <a:ext cx="8123932" cy="48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расмий электрон маълумотлар базалари орқали манфаатлар тўқнашуви аниқланганда;</a:t>
          </a:r>
          <a:endParaRPr lang="ru-RU" sz="1600" kern="1200" dirty="0"/>
        </a:p>
      </dsp:txBody>
      <dsp:txXfrm>
        <a:off x="2225025" y="2057393"/>
        <a:ext cx="8123932" cy="483622"/>
      </dsp:txXfrm>
    </dsp:sp>
    <dsp:sp modelId="{026CF988-E6FC-4259-9529-EA534D052DCD}">
      <dsp:nvSpPr>
        <dsp:cNvPr id="0" name=""/>
        <dsp:cNvSpPr/>
      </dsp:nvSpPr>
      <dsp:spPr>
        <a:xfrm>
          <a:off x="2069791" y="2541015"/>
          <a:ext cx="827916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CA5FD-4DB0-403A-BCC0-BCC38C916845}">
      <dsp:nvSpPr>
        <dsp:cNvPr id="0" name=""/>
        <dsp:cNvSpPr/>
      </dsp:nvSpPr>
      <dsp:spPr>
        <a:xfrm>
          <a:off x="2225025" y="2565196"/>
          <a:ext cx="8123932" cy="48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келиб тушган мурожаатга ёки хабарга асосан манфаатлар тўқнашуви мавжудлиги тасдиқланганда;</a:t>
          </a:r>
          <a:endParaRPr lang="ru-RU" sz="1600" kern="1200" dirty="0"/>
        </a:p>
      </dsp:txBody>
      <dsp:txXfrm>
        <a:off x="2225025" y="2565196"/>
        <a:ext cx="8123932" cy="483622"/>
      </dsp:txXfrm>
    </dsp:sp>
    <dsp:sp modelId="{9FFCDD73-05C9-4FF9-B0E4-78C73DDE5253}">
      <dsp:nvSpPr>
        <dsp:cNvPr id="0" name=""/>
        <dsp:cNvSpPr/>
      </dsp:nvSpPr>
      <dsp:spPr>
        <a:xfrm>
          <a:off x="2069791" y="3048819"/>
          <a:ext cx="827916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2759D8-BE99-41E4-97E0-5EEC9A4C41DC}">
      <dsp:nvSpPr>
        <dsp:cNvPr id="0" name=""/>
        <dsp:cNvSpPr/>
      </dsp:nvSpPr>
      <dsp:spPr>
        <a:xfrm>
          <a:off x="2225025" y="3073000"/>
          <a:ext cx="8123932" cy="48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хизмат текширувлари натижасида манфаатлар тўқнашуви аниқланганда.</a:t>
          </a:r>
          <a:endParaRPr lang="ru-RU" sz="1600" kern="1200" dirty="0"/>
        </a:p>
      </dsp:txBody>
      <dsp:txXfrm>
        <a:off x="2225025" y="3073000"/>
        <a:ext cx="8123932" cy="483622"/>
      </dsp:txXfrm>
    </dsp:sp>
    <dsp:sp modelId="{EB5D06C3-BDBF-4C4C-8E53-32FD7B0780F2}">
      <dsp:nvSpPr>
        <dsp:cNvPr id="0" name=""/>
        <dsp:cNvSpPr/>
      </dsp:nvSpPr>
      <dsp:spPr>
        <a:xfrm>
          <a:off x="2069791" y="3556622"/>
          <a:ext cx="827916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01CF81-A0DC-488F-8042-08BCD228EC10}">
      <dsp:nvSpPr>
        <dsp:cNvPr id="0" name=""/>
        <dsp:cNvSpPr/>
      </dsp:nvSpPr>
      <dsp:spPr>
        <a:xfrm>
          <a:off x="2225025" y="3580803"/>
          <a:ext cx="8123932" cy="483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uz-Cyrl-UZ" sz="1600" kern="1200" dirty="0"/>
            <a:t>манфаатлар тўқнашувини ошкор этиш чоғида давлат органининг ёки бошқа ташкилотнинг била туриб ёлғон ёки нотўғри ахборотни тақдим этган ёхуд бундай ахборотни яширган ходимига нисбатан кўрилган таъсир чоралари тўғрисидаги маълумотлар.</a:t>
          </a:r>
          <a:endParaRPr lang="ru-RU" sz="1600" kern="1200" dirty="0"/>
        </a:p>
      </dsp:txBody>
      <dsp:txXfrm>
        <a:off x="2225025" y="3580803"/>
        <a:ext cx="8123932" cy="483622"/>
      </dsp:txXfrm>
    </dsp:sp>
    <dsp:sp modelId="{97EF2FEF-714B-4033-B6F5-8594EDDBC6AA}">
      <dsp:nvSpPr>
        <dsp:cNvPr id="0" name=""/>
        <dsp:cNvSpPr/>
      </dsp:nvSpPr>
      <dsp:spPr>
        <a:xfrm>
          <a:off x="2069791" y="4064426"/>
          <a:ext cx="827916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5C8CD-0A71-4074-AF2C-0576E234FE07}">
      <dsp:nvSpPr>
        <dsp:cNvPr id="0" name=""/>
        <dsp:cNvSpPr/>
      </dsp:nvSpPr>
      <dsp:spPr>
        <a:xfrm>
          <a:off x="0" y="2033"/>
          <a:ext cx="1058823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4902A-C9BD-4316-A457-4C7EC670EA16}">
      <dsp:nvSpPr>
        <dsp:cNvPr id="0" name=""/>
        <dsp:cNvSpPr/>
      </dsp:nvSpPr>
      <dsp:spPr>
        <a:xfrm>
          <a:off x="0" y="2033"/>
          <a:ext cx="2117647" cy="138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rtl="0">
            <a:lnSpc>
              <a:spcPct val="90000"/>
            </a:lnSpc>
            <a:spcBef>
              <a:spcPct val="0"/>
            </a:spcBef>
            <a:spcAft>
              <a:spcPct val="35000"/>
            </a:spcAft>
            <a:buNone/>
          </a:pPr>
          <a:r>
            <a:rPr lang="uz-Cyrl-UZ" sz="3900" b="1" kern="1200" dirty="0">
              <a:solidFill>
                <a:schemeClr val="accent2"/>
              </a:solidFill>
            </a:rPr>
            <a:t>Мақсад</a:t>
          </a:r>
          <a:r>
            <a:rPr lang="uz-Cyrl-UZ" sz="3900" kern="1200" dirty="0"/>
            <a:t>:</a:t>
          </a:r>
          <a:endParaRPr lang="ru-RU" sz="3900" kern="1200" dirty="0"/>
        </a:p>
      </dsp:txBody>
      <dsp:txXfrm>
        <a:off x="0" y="2033"/>
        <a:ext cx="2117647" cy="1386629"/>
      </dsp:txXfrm>
    </dsp:sp>
    <dsp:sp modelId="{5FF04328-F73C-4DE4-87CF-80BFD912E6E3}">
      <dsp:nvSpPr>
        <dsp:cNvPr id="0" name=""/>
        <dsp:cNvSpPr/>
      </dsp:nvSpPr>
      <dsp:spPr>
        <a:xfrm>
          <a:off x="2276471" y="65000"/>
          <a:ext cx="8311767" cy="1259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rtl="0">
            <a:lnSpc>
              <a:spcPct val="90000"/>
            </a:lnSpc>
            <a:spcBef>
              <a:spcPct val="0"/>
            </a:spcBef>
            <a:spcAft>
              <a:spcPct val="35000"/>
            </a:spcAft>
            <a:buNone/>
          </a:pPr>
          <a:r>
            <a:rPr lang="uz-Cyrl-UZ" sz="2800" kern="1200" dirty="0"/>
            <a:t> манфаатлар тўқнашуви билан боғлиқ муносабатларни тартибга солишдан иборат.</a:t>
          </a:r>
          <a:endParaRPr lang="ru-RU" sz="2800" kern="1200" dirty="0"/>
        </a:p>
      </dsp:txBody>
      <dsp:txXfrm>
        <a:off x="2276471" y="65000"/>
        <a:ext cx="8311767" cy="1259341"/>
      </dsp:txXfrm>
    </dsp:sp>
    <dsp:sp modelId="{7C51AC50-5B22-468C-95A4-383D0215439B}">
      <dsp:nvSpPr>
        <dsp:cNvPr id="0" name=""/>
        <dsp:cNvSpPr/>
      </dsp:nvSpPr>
      <dsp:spPr>
        <a:xfrm>
          <a:off x="2117647" y="1324341"/>
          <a:ext cx="847059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E59A4-6740-4788-84B1-A3FFE84294AB}">
      <dsp:nvSpPr>
        <dsp:cNvPr id="0" name=""/>
        <dsp:cNvSpPr/>
      </dsp:nvSpPr>
      <dsp:spPr>
        <a:xfrm>
          <a:off x="0" y="1388662"/>
          <a:ext cx="1058823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AF0B5-F580-4B7A-B24F-8921BD6C5A1E}">
      <dsp:nvSpPr>
        <dsp:cNvPr id="0" name=""/>
        <dsp:cNvSpPr/>
      </dsp:nvSpPr>
      <dsp:spPr>
        <a:xfrm>
          <a:off x="0" y="1388662"/>
          <a:ext cx="2117647" cy="138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ctr" defTabSz="1733550" rtl="0">
            <a:lnSpc>
              <a:spcPct val="90000"/>
            </a:lnSpc>
            <a:spcBef>
              <a:spcPct val="0"/>
            </a:spcBef>
            <a:spcAft>
              <a:spcPct val="35000"/>
            </a:spcAft>
            <a:buNone/>
          </a:pPr>
          <a:r>
            <a:rPr lang="uz-Cyrl-UZ" sz="3900" kern="1200" dirty="0">
              <a:solidFill>
                <a:srgbClr val="002060"/>
              </a:solidFill>
            </a:rPr>
            <a:t>Амал қилиш:</a:t>
          </a:r>
          <a:endParaRPr lang="ru-RU" sz="3900" kern="1200" dirty="0">
            <a:solidFill>
              <a:srgbClr val="002060"/>
            </a:solidFill>
          </a:endParaRPr>
        </a:p>
      </dsp:txBody>
      <dsp:txXfrm>
        <a:off x="0" y="1388662"/>
        <a:ext cx="2117647" cy="1386629"/>
      </dsp:txXfrm>
    </dsp:sp>
    <dsp:sp modelId="{6A24BC20-4F55-49C7-8114-E2A76473A560}">
      <dsp:nvSpPr>
        <dsp:cNvPr id="0" name=""/>
        <dsp:cNvSpPr/>
      </dsp:nvSpPr>
      <dsp:spPr>
        <a:xfrm>
          <a:off x="2276471" y="1446348"/>
          <a:ext cx="8311767" cy="1270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uz-Cyrl-UZ" sz="1400" kern="1200" dirty="0"/>
            <a:t> давлат органларига ва маҳаллий давлат ҳокимияти органларига, давлат муассасаларига, давлат унитар корхоналарига, давлат мақсадли жамғармаларига, шунингдек устав фондида (устав капиталида) давлат улуши 50 фоиз миқдорда ва ундан ортиқ бўлган акциядорлик жамиятларига (бундан буён матнда давлат органлари ёки бошқа ташкилотлар деб юритилади) нисбатан татбиқ этилади.</a:t>
          </a:r>
          <a:endParaRPr lang="ru-RU" sz="1400" kern="1200" dirty="0"/>
        </a:p>
      </dsp:txBody>
      <dsp:txXfrm>
        <a:off x="2276471" y="1446348"/>
        <a:ext cx="8311767" cy="1270763"/>
      </dsp:txXfrm>
    </dsp:sp>
    <dsp:sp modelId="{330929BA-9763-40D3-AE36-01F4A917565D}">
      <dsp:nvSpPr>
        <dsp:cNvPr id="0" name=""/>
        <dsp:cNvSpPr/>
      </dsp:nvSpPr>
      <dsp:spPr>
        <a:xfrm>
          <a:off x="2117647" y="2717112"/>
          <a:ext cx="847059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63C790-393C-4B2E-8F8C-9087DE7D4DFE}">
      <dsp:nvSpPr>
        <dsp:cNvPr id="0" name=""/>
        <dsp:cNvSpPr/>
      </dsp:nvSpPr>
      <dsp:spPr>
        <a:xfrm>
          <a:off x="0" y="2775292"/>
          <a:ext cx="1058823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9D2F9-1E1E-41A0-A255-9BDDB9FC5525}">
      <dsp:nvSpPr>
        <dsp:cNvPr id="0" name=""/>
        <dsp:cNvSpPr/>
      </dsp:nvSpPr>
      <dsp:spPr>
        <a:xfrm>
          <a:off x="0" y="2775292"/>
          <a:ext cx="2117647" cy="138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ctr" defTabSz="1733550" rtl="0">
            <a:lnSpc>
              <a:spcPct val="90000"/>
            </a:lnSpc>
            <a:spcBef>
              <a:spcPct val="0"/>
            </a:spcBef>
            <a:spcAft>
              <a:spcPct val="35000"/>
            </a:spcAft>
            <a:buNone/>
          </a:pPr>
          <a:r>
            <a:rPr lang="uz-Cyrl-UZ" sz="3900" b="1" kern="1200" dirty="0">
              <a:solidFill>
                <a:srgbClr val="7030A0"/>
              </a:solidFill>
            </a:rPr>
            <a:t>Фақат</a:t>
          </a:r>
          <a:r>
            <a:rPr lang="uz-Cyrl-UZ" sz="3900" kern="1200" dirty="0"/>
            <a:t>:</a:t>
          </a:r>
          <a:endParaRPr lang="ru-RU" sz="3900" kern="1200" dirty="0"/>
        </a:p>
      </dsp:txBody>
      <dsp:txXfrm>
        <a:off x="0" y="2775292"/>
        <a:ext cx="2117647" cy="1386629"/>
      </dsp:txXfrm>
    </dsp:sp>
    <dsp:sp modelId="{6F386807-ADC5-41F6-A92D-BDC68D7B6FB3}">
      <dsp:nvSpPr>
        <dsp:cNvPr id="0" name=""/>
        <dsp:cNvSpPr/>
      </dsp:nvSpPr>
      <dsp:spPr>
        <a:xfrm>
          <a:off x="2276471" y="2807520"/>
          <a:ext cx="8311767" cy="644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uz-Cyrl-UZ" sz="1400" kern="1200" dirty="0"/>
            <a:t>ўз устав фондида (устав капиталида) давлат органларининг ёки бошқа ташкилотларнинг улуши жами 50 фоиз миқдорда ва ундан ортиқ бўлган юридик шахсларга нисбатан; </a:t>
          </a:r>
          <a:endParaRPr lang="ru-RU" sz="1400" kern="1200" dirty="0"/>
        </a:p>
      </dsp:txBody>
      <dsp:txXfrm>
        <a:off x="2276471" y="2807520"/>
        <a:ext cx="8311767" cy="644566"/>
      </dsp:txXfrm>
    </dsp:sp>
    <dsp:sp modelId="{0481A298-7EBF-4F7E-992C-423479E8D132}">
      <dsp:nvSpPr>
        <dsp:cNvPr id="0" name=""/>
        <dsp:cNvSpPr/>
      </dsp:nvSpPr>
      <dsp:spPr>
        <a:xfrm>
          <a:off x="2117647" y="3452086"/>
          <a:ext cx="847059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C6DDF-0A22-48A5-AFF8-6081F345559D}">
      <dsp:nvSpPr>
        <dsp:cNvPr id="0" name=""/>
        <dsp:cNvSpPr/>
      </dsp:nvSpPr>
      <dsp:spPr>
        <a:xfrm>
          <a:off x="2276471" y="3484314"/>
          <a:ext cx="8311767" cy="644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rtl="0">
            <a:lnSpc>
              <a:spcPct val="90000"/>
            </a:lnSpc>
            <a:spcBef>
              <a:spcPct val="0"/>
            </a:spcBef>
            <a:spcAft>
              <a:spcPct val="35000"/>
            </a:spcAft>
            <a:buNone/>
          </a:pPr>
          <a:r>
            <a:rPr lang="uz-Cyrl-UZ" sz="1400" kern="1200" dirty="0"/>
            <a:t>ўз устав фондида (устав капиталида) ушбу модда учинчи қисмининг иккинчи хатбошисида кўрсатилган ташкилотларнинг улуши жами 50 фоиз миқдорда ва ундан ортиқ бўлган юридик шахсларга нисбатан </a:t>
          </a:r>
          <a:r>
            <a:rPr lang="uz-Cyrl-UZ" sz="1400" b="1" kern="1200" dirty="0">
              <a:solidFill>
                <a:schemeClr val="tx2"/>
              </a:solidFill>
            </a:rPr>
            <a:t>давлат харидлари соҳасида </a:t>
          </a:r>
          <a:r>
            <a:rPr lang="uz-Cyrl-UZ" sz="1400" kern="1200" dirty="0"/>
            <a:t>амалга ошириладиган муносабатларга татбиқ этилади.</a:t>
          </a:r>
          <a:endParaRPr lang="ru-RU" sz="1400" kern="1200" dirty="0"/>
        </a:p>
      </dsp:txBody>
      <dsp:txXfrm>
        <a:off x="2276471" y="3484314"/>
        <a:ext cx="8311767" cy="644566"/>
      </dsp:txXfrm>
    </dsp:sp>
    <dsp:sp modelId="{7E64FBCF-0DE2-49DA-955F-043BD9E3C732}">
      <dsp:nvSpPr>
        <dsp:cNvPr id="0" name=""/>
        <dsp:cNvSpPr/>
      </dsp:nvSpPr>
      <dsp:spPr>
        <a:xfrm>
          <a:off x="2117647" y="4128881"/>
          <a:ext cx="847059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EA1C5-49C9-49D8-983C-CE23221EED76}">
      <dsp:nvSpPr>
        <dsp:cNvPr id="0" name=""/>
        <dsp:cNvSpPr/>
      </dsp:nvSpPr>
      <dsp:spPr>
        <a:xfrm>
          <a:off x="0" y="97"/>
          <a:ext cx="8036560" cy="509498"/>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z-Cyrl-UZ" sz="2400" b="1" kern="1200" dirty="0">
              <a:latin typeface="Times New Roman" panose="02020603050405020304" pitchFamily="18" charset="0"/>
              <a:cs typeface="Times New Roman" panose="02020603050405020304" pitchFamily="18" charset="0"/>
            </a:rPr>
            <a:t>Асосий тушунчалар</a:t>
          </a:r>
          <a:endParaRPr lang="ru-RU" sz="2400" kern="1200" dirty="0">
            <a:latin typeface="Times New Roman" panose="02020603050405020304" pitchFamily="18" charset="0"/>
            <a:cs typeface="Times New Roman" panose="02020603050405020304" pitchFamily="18" charset="0"/>
          </a:endParaRPr>
        </a:p>
      </dsp:txBody>
      <dsp:txXfrm>
        <a:off x="24872" y="24969"/>
        <a:ext cx="7986816" cy="4597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D01AD-54DF-4886-8BAC-8F1FF780EBDB}">
      <dsp:nvSpPr>
        <dsp:cNvPr id="0" name=""/>
        <dsp:cNvSpPr/>
      </dsp:nvSpPr>
      <dsp:spPr>
        <a:xfrm rot="5400000">
          <a:off x="7301465" y="-3133941"/>
          <a:ext cx="769471" cy="723407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uz-Cyrl-UZ" sz="1400" kern="1200" dirty="0">
              <a:latin typeface="+mn-lt"/>
              <a:cs typeface="Times New Roman" panose="02020603050405020304" pitchFamily="18" charset="0"/>
            </a:rPr>
            <a:t> давлат органларида ёки бошқа ташкилотларда меҳнат шартномаси (контракт) асосида ёхуд сайлаб қўйиладиган ёки тайинланадиган лавозимларда ишлаётган бошқарув ходимлари;</a:t>
          </a:r>
          <a:endParaRPr lang="ru-RU" sz="1400" kern="1200" dirty="0">
            <a:latin typeface="+mn-lt"/>
            <a:cs typeface="Times New Roman" panose="02020603050405020304" pitchFamily="18" charset="0"/>
          </a:endParaRPr>
        </a:p>
      </dsp:txBody>
      <dsp:txXfrm rot="-5400000">
        <a:off x="4069165" y="135921"/>
        <a:ext cx="7196510" cy="694347"/>
      </dsp:txXfrm>
    </dsp:sp>
    <dsp:sp modelId="{AEBC989F-2FCE-4C7A-89F8-714B2E3BD647}">
      <dsp:nvSpPr>
        <dsp:cNvPr id="0" name=""/>
        <dsp:cNvSpPr/>
      </dsp:nvSpPr>
      <dsp:spPr>
        <a:xfrm>
          <a:off x="0" y="2174"/>
          <a:ext cx="4069165" cy="9618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uz-Cyrl-UZ" sz="1400" b="1" kern="1200" dirty="0">
              <a:latin typeface="+mn-lt"/>
              <a:cs typeface="Times New Roman" panose="02020603050405020304" pitchFamily="18" charset="0"/>
            </a:rPr>
            <a:t>давлат органининг ёки бошқа ташкилотнинг ходими</a:t>
          </a:r>
          <a:endParaRPr lang="ru-RU" sz="1400" kern="1200" dirty="0">
            <a:latin typeface="+mn-lt"/>
            <a:cs typeface="Times New Roman" panose="02020603050405020304" pitchFamily="18" charset="0"/>
          </a:endParaRPr>
        </a:p>
      </dsp:txBody>
      <dsp:txXfrm>
        <a:off x="46953" y="49127"/>
        <a:ext cx="3975259" cy="867933"/>
      </dsp:txXfrm>
    </dsp:sp>
    <dsp:sp modelId="{403D282C-422F-4747-886D-63B3856994B3}">
      <dsp:nvSpPr>
        <dsp:cNvPr id="0" name=""/>
        <dsp:cNvSpPr/>
      </dsp:nvSpPr>
      <dsp:spPr>
        <a:xfrm rot="5400000">
          <a:off x="6987444" y="-1910146"/>
          <a:ext cx="1382502" cy="7227007"/>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rtl="0">
            <a:lnSpc>
              <a:spcPct val="90000"/>
            </a:lnSpc>
            <a:spcBef>
              <a:spcPct val="0"/>
            </a:spcBef>
            <a:spcAft>
              <a:spcPct val="15000"/>
            </a:spcAft>
            <a:buChar char="•"/>
          </a:pPr>
          <a:r>
            <a:rPr lang="uz-Cyrl-UZ" sz="1400" kern="1200" dirty="0">
              <a:latin typeface="+mn-lt"/>
              <a:cs typeface="Times New Roman" panose="02020603050405020304" pitchFamily="18" charset="0"/>
            </a:rPr>
            <a:t> шахснинг шахсий (бевосита ёки билвосита) манфаатдорлиги унинг ўз лавозим ёки хизмат мажбуриятларини лозим даражада бажаришига таъсир кўрсатаётган ёхуд таъсир кўрсатиши мумкин бўлган ҳамда шахсий манфаатдорлик билан фуқароларнинг, ташкилотларнинг, жамиятнинг ёки давлатнинг ҳуқуқлари, қонуний манфаатлари ўртасида қарама-қаршилик юзага келаётган (мавжуд манфаатлар тўқнашуви) ёки юзага келиши мумкин бўлган (эҳтимолий манфаатлар тўқнашуви) вазият; </a:t>
          </a:r>
          <a:endParaRPr lang="ru-RU" sz="1400" kern="1200" dirty="0">
            <a:latin typeface="+mn-lt"/>
            <a:cs typeface="Times New Roman" panose="02020603050405020304" pitchFamily="18" charset="0"/>
          </a:endParaRPr>
        </a:p>
      </dsp:txBody>
      <dsp:txXfrm rot="-5400000">
        <a:off x="4065192" y="1079594"/>
        <a:ext cx="7159519" cy="1247526"/>
      </dsp:txXfrm>
    </dsp:sp>
    <dsp:sp modelId="{73B14C50-37CA-49C2-ADFC-22FDBD6EB901}">
      <dsp:nvSpPr>
        <dsp:cNvPr id="0" name=""/>
        <dsp:cNvSpPr/>
      </dsp:nvSpPr>
      <dsp:spPr>
        <a:xfrm>
          <a:off x="0" y="1222437"/>
          <a:ext cx="4065191" cy="96183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uz-Cyrl-UZ" sz="1400" b="1" kern="1200" dirty="0">
              <a:latin typeface="+mn-lt"/>
              <a:cs typeface="Times New Roman" panose="02020603050405020304" pitchFamily="18" charset="0"/>
            </a:rPr>
            <a:t>манфаатлар тўқнашуви </a:t>
          </a:r>
          <a:endParaRPr lang="ru-RU" sz="1400" kern="1200" dirty="0">
            <a:latin typeface="+mn-lt"/>
            <a:cs typeface="Times New Roman" panose="02020603050405020304" pitchFamily="18" charset="0"/>
          </a:endParaRPr>
        </a:p>
      </dsp:txBody>
      <dsp:txXfrm>
        <a:off x="46953" y="1269390"/>
        <a:ext cx="3971285" cy="867933"/>
      </dsp:txXfrm>
    </dsp:sp>
    <dsp:sp modelId="{63512742-38C6-48F5-8DD1-42EDD080D0F5}">
      <dsp:nvSpPr>
        <dsp:cNvPr id="0" name=""/>
        <dsp:cNvSpPr/>
      </dsp:nvSpPr>
      <dsp:spPr>
        <a:xfrm rot="5400000">
          <a:off x="7301465" y="-693415"/>
          <a:ext cx="769471" cy="723407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uz-Cyrl-UZ" sz="1400" kern="1200">
              <a:latin typeface="+mn-lt"/>
              <a:cs typeface="Times New Roman" panose="02020603050405020304" pitchFamily="18" charset="0"/>
            </a:rPr>
            <a:t>давлат </a:t>
          </a:r>
          <a:r>
            <a:rPr lang="uz-Cyrl-UZ" sz="1400" kern="1200" dirty="0">
              <a:latin typeface="+mn-lt"/>
              <a:cs typeface="Times New Roman" panose="02020603050405020304" pitchFamily="18" charset="0"/>
            </a:rPr>
            <a:t>органларининг ёки бошқа ташкилотларнинг коррупцияга қарши ички бўлинмалари (ва) ёки кадрлар бўлинмалари;</a:t>
          </a:r>
          <a:endParaRPr lang="ru-RU" sz="1400" kern="1200" dirty="0">
            <a:latin typeface="+mn-lt"/>
            <a:cs typeface="Times New Roman" panose="02020603050405020304" pitchFamily="18" charset="0"/>
          </a:endParaRPr>
        </a:p>
      </dsp:txBody>
      <dsp:txXfrm rot="-5400000">
        <a:off x="4069165" y="2576447"/>
        <a:ext cx="7196510" cy="694347"/>
      </dsp:txXfrm>
    </dsp:sp>
    <dsp:sp modelId="{59144BC7-91D5-426E-9B69-754573F088FB}">
      <dsp:nvSpPr>
        <dsp:cNvPr id="0" name=""/>
        <dsp:cNvSpPr/>
      </dsp:nvSpPr>
      <dsp:spPr>
        <a:xfrm>
          <a:off x="0" y="2442700"/>
          <a:ext cx="4069165" cy="96183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uz-Cyrl-UZ" sz="1400" b="1" kern="1200" dirty="0">
              <a:latin typeface="+mn-lt"/>
              <a:cs typeface="Times New Roman" panose="02020603050405020304" pitchFamily="18" charset="0"/>
            </a:rPr>
            <a:t>манфаатлар тўқнашувини тартибга солиш бўйича махсус бўлинма</a:t>
          </a:r>
          <a:r>
            <a:rPr lang="uz-Cyrl-UZ" sz="1400" kern="1200" dirty="0">
              <a:latin typeface="+mn-lt"/>
              <a:cs typeface="Times New Roman" panose="02020603050405020304" pitchFamily="18" charset="0"/>
            </a:rPr>
            <a:t> </a:t>
          </a:r>
          <a:r>
            <a:rPr lang="uz-Cyrl-UZ" sz="1400" b="1" kern="1200" dirty="0">
              <a:latin typeface="+mn-lt"/>
              <a:cs typeface="Times New Roman" panose="02020603050405020304" pitchFamily="18" charset="0"/>
            </a:rPr>
            <a:t> </a:t>
          </a:r>
          <a:endParaRPr lang="ru-RU" sz="1400" kern="1200" dirty="0">
            <a:latin typeface="+mn-lt"/>
            <a:cs typeface="Times New Roman" panose="02020603050405020304" pitchFamily="18" charset="0"/>
          </a:endParaRPr>
        </a:p>
      </dsp:txBody>
      <dsp:txXfrm>
        <a:off x="46953" y="2489653"/>
        <a:ext cx="3975259" cy="867933"/>
      </dsp:txXfrm>
    </dsp:sp>
    <dsp:sp modelId="{D57CD153-DD47-401C-92F6-8EDB5EAC6A59}">
      <dsp:nvSpPr>
        <dsp:cNvPr id="0" name=""/>
        <dsp:cNvSpPr/>
      </dsp:nvSpPr>
      <dsp:spPr>
        <a:xfrm rot="5400000">
          <a:off x="7301465" y="316516"/>
          <a:ext cx="769471" cy="7234072"/>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rtl="0">
            <a:lnSpc>
              <a:spcPct val="90000"/>
            </a:lnSpc>
            <a:spcBef>
              <a:spcPct val="0"/>
            </a:spcBef>
            <a:spcAft>
              <a:spcPct val="15000"/>
            </a:spcAft>
            <a:buChar char="•"/>
          </a:pPr>
          <a:r>
            <a:rPr lang="uz-Cyrl-UZ" sz="1400" kern="1200" dirty="0">
              <a:latin typeface="+mn-lt"/>
              <a:cs typeface="Times New Roman" panose="02020603050405020304" pitchFamily="18" charset="0"/>
            </a:rPr>
            <a:t> давлат органининг ёки бошқа ташкилотнинг ходими ёхуд у билан алоқадор шахслар ушбу ходим томонидан бевосита ёки билвосита қарор қабул қилиниши ёки ходимнинг ушбу жараёнда бошқача тарзда иштирок этиши натижасида олиши мумкин бўлган ҳар қандай наф ёки афзаллик; </a:t>
          </a:r>
          <a:endParaRPr lang="ru-RU" sz="1400" kern="1200" dirty="0">
            <a:latin typeface="+mn-lt"/>
            <a:cs typeface="Times New Roman" panose="02020603050405020304" pitchFamily="18" charset="0"/>
          </a:endParaRPr>
        </a:p>
      </dsp:txBody>
      <dsp:txXfrm rot="-5400000">
        <a:off x="4069165" y="3586378"/>
        <a:ext cx="7196510" cy="694347"/>
      </dsp:txXfrm>
    </dsp:sp>
    <dsp:sp modelId="{6D07C391-5796-438B-988E-864DBE5BEA89}">
      <dsp:nvSpPr>
        <dsp:cNvPr id="0" name=""/>
        <dsp:cNvSpPr/>
      </dsp:nvSpPr>
      <dsp:spPr>
        <a:xfrm>
          <a:off x="0" y="3452632"/>
          <a:ext cx="4069165" cy="96183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uz-Cyrl-UZ" sz="1400" b="1" kern="1200" dirty="0">
              <a:latin typeface="+mn-lt"/>
              <a:cs typeface="Times New Roman" panose="02020603050405020304" pitchFamily="18" charset="0"/>
            </a:rPr>
            <a:t>шахсий манфаатдорлик </a:t>
          </a:r>
          <a:endParaRPr lang="ru-RU" sz="1400" kern="1200" dirty="0">
            <a:latin typeface="+mn-lt"/>
            <a:cs typeface="Times New Roman" panose="02020603050405020304" pitchFamily="18" charset="0"/>
          </a:endParaRPr>
        </a:p>
      </dsp:txBody>
      <dsp:txXfrm>
        <a:off x="46953" y="3499585"/>
        <a:ext cx="3975259" cy="867933"/>
      </dsp:txXfrm>
    </dsp:sp>
    <dsp:sp modelId="{41CB233C-F296-4425-AA94-A09CA404AA1C}">
      <dsp:nvSpPr>
        <dsp:cNvPr id="0" name=""/>
        <dsp:cNvSpPr/>
      </dsp:nvSpPr>
      <dsp:spPr>
        <a:xfrm rot="5400000">
          <a:off x="7301465" y="1326448"/>
          <a:ext cx="769471" cy="7234072"/>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uz-Cyrl-UZ" sz="1400" kern="1200" dirty="0">
              <a:latin typeface="+mn-lt"/>
              <a:cs typeface="Times New Roman" panose="02020603050405020304" pitchFamily="18" charset="0"/>
            </a:rPr>
            <a:t> ота-оналар, ака-укалар, опа-сингиллар, ўғиллар, қизлар, эр-хотинлар, шунингдек эр-хотинларнинг ота-оналари, ака-укалари, опа-сингиллари ва фарзандлари</a:t>
          </a:r>
          <a:endParaRPr lang="ru-RU" sz="1400" kern="1200" dirty="0">
            <a:latin typeface="+mn-lt"/>
            <a:cs typeface="Times New Roman" panose="02020603050405020304" pitchFamily="18" charset="0"/>
          </a:endParaRPr>
        </a:p>
      </dsp:txBody>
      <dsp:txXfrm rot="-5400000">
        <a:off x="4069165" y="4596310"/>
        <a:ext cx="7196510" cy="694347"/>
      </dsp:txXfrm>
    </dsp:sp>
    <dsp:sp modelId="{DAB7E432-0787-4C76-B002-219781157D71}">
      <dsp:nvSpPr>
        <dsp:cNvPr id="0" name=""/>
        <dsp:cNvSpPr/>
      </dsp:nvSpPr>
      <dsp:spPr>
        <a:xfrm>
          <a:off x="0" y="4462564"/>
          <a:ext cx="4069165" cy="96183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uz-Cyrl-UZ" sz="1400" b="1" kern="1200" dirty="0">
              <a:latin typeface="+mn-lt"/>
              <a:cs typeface="Times New Roman" panose="02020603050405020304" pitchFamily="18" charset="0"/>
            </a:rPr>
            <a:t>яқин қариндошлар </a:t>
          </a:r>
          <a:endParaRPr lang="ru-RU" sz="1400" kern="1200" dirty="0">
            <a:latin typeface="+mn-lt"/>
            <a:cs typeface="Times New Roman" panose="02020603050405020304" pitchFamily="18" charset="0"/>
          </a:endParaRPr>
        </a:p>
      </dsp:txBody>
      <dsp:txXfrm>
        <a:off x="46953" y="4509517"/>
        <a:ext cx="3975259" cy="8679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456C7-0FB0-4018-BCAE-900786CF95A6}">
      <dsp:nvSpPr>
        <dsp:cNvPr id="0" name=""/>
        <dsp:cNvSpPr/>
      </dsp:nvSpPr>
      <dsp:spPr>
        <a:xfrm>
          <a:off x="0" y="486"/>
          <a:ext cx="7863840" cy="823680"/>
        </a:xfrm>
        <a:prstGeom prst="roundRect">
          <a:avLst/>
        </a:prstGeom>
        <a:solidFill>
          <a:schemeClr val="tx2"/>
        </a:solidFill>
        <a:ln w="158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z-Cyrl-UZ" sz="2000" b="1" kern="1200" dirty="0">
              <a:solidFill>
                <a:schemeClr val="bg1"/>
              </a:solidFill>
              <a:latin typeface="Times New Roman" panose="02020603050405020304" pitchFamily="18" charset="0"/>
              <a:cs typeface="Times New Roman" panose="02020603050405020304" pitchFamily="18" charset="0"/>
            </a:rPr>
            <a:t>Манфаатлар тўқнашуви билан боғлиқ муносабатларни тартибга солишнинг асосий принциплари</a:t>
          </a:r>
          <a:endParaRPr lang="ru-RU" sz="2000" kern="1200" dirty="0">
            <a:solidFill>
              <a:schemeClr val="bg1"/>
            </a:solidFill>
            <a:latin typeface="Times New Roman" panose="02020603050405020304" pitchFamily="18" charset="0"/>
            <a:cs typeface="Times New Roman" panose="02020603050405020304" pitchFamily="18" charset="0"/>
          </a:endParaRPr>
        </a:p>
      </dsp:txBody>
      <dsp:txXfrm>
        <a:off x="40209" y="40695"/>
        <a:ext cx="7783422" cy="743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22EFF-AF2E-41DC-82EA-74E8688D53CC}">
      <dsp:nvSpPr>
        <dsp:cNvPr id="0" name=""/>
        <dsp:cNvSpPr/>
      </dsp:nvSpPr>
      <dsp:spPr>
        <a:xfrm>
          <a:off x="0" y="491604"/>
          <a:ext cx="9977120" cy="956392"/>
        </a:xfrm>
        <a:prstGeom prst="roundRect">
          <a:avLst/>
        </a:prstGeom>
        <a:solidFill>
          <a:schemeClr val="lt1"/>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uz-Cyrl-UZ" sz="2400" kern="1200">
              <a:latin typeface="Times New Roman" panose="02020603050405020304" pitchFamily="18" charset="0"/>
              <a:cs typeface="Times New Roman" panose="02020603050405020304" pitchFamily="18" charset="0"/>
            </a:rPr>
            <a:t>Манфаатлар тўқнашуви билан боғлиқ муносабатларни тартибга солишнинг асосий принциплари қуйидагилардан иборат:</a:t>
          </a:r>
          <a:endParaRPr lang="ru-RU" sz="2400" kern="1200">
            <a:latin typeface="Times New Roman" panose="02020603050405020304" pitchFamily="18" charset="0"/>
            <a:cs typeface="Times New Roman" panose="02020603050405020304" pitchFamily="18" charset="0"/>
          </a:endParaRPr>
        </a:p>
      </dsp:txBody>
      <dsp:txXfrm>
        <a:off x="46687" y="538291"/>
        <a:ext cx="9883746" cy="863018"/>
      </dsp:txXfrm>
    </dsp:sp>
    <dsp:sp modelId="{062C8310-CFB4-41B0-8B6F-06775029C428}">
      <dsp:nvSpPr>
        <dsp:cNvPr id="0" name=""/>
        <dsp:cNvSpPr/>
      </dsp:nvSpPr>
      <dsp:spPr>
        <a:xfrm>
          <a:off x="0" y="1447996"/>
          <a:ext cx="9977120" cy="22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77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қонунийлик;</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фуқароларнинг, ташкилотларнинг, жамиятнинг ва давлатнинг қонуний манфаатлари устуворлиги;</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очиқлик ва шаффофлик;</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холислик;</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rtl="0">
            <a:lnSpc>
              <a:spcPct val="90000"/>
            </a:lnSpc>
            <a:spcBef>
              <a:spcPct val="0"/>
            </a:spcBef>
            <a:spcAft>
              <a:spcPct val="20000"/>
            </a:spcAft>
            <a:buChar char="•"/>
          </a:pPr>
          <a:r>
            <a:rPr lang="uz-Cyrl-UZ" sz="2400" kern="1200" dirty="0">
              <a:latin typeface="Times New Roman" panose="02020603050405020304" pitchFamily="18" charset="0"/>
              <a:cs typeface="Times New Roman" panose="02020603050405020304" pitchFamily="18" charset="0"/>
            </a:rPr>
            <a:t>коррупцияга нисбатан муросасизлик.</a:t>
          </a:r>
          <a:endParaRPr lang="ru-RU" sz="2400" kern="1200" dirty="0">
            <a:latin typeface="Times New Roman" panose="02020603050405020304" pitchFamily="18" charset="0"/>
            <a:cs typeface="Times New Roman" panose="02020603050405020304" pitchFamily="18" charset="0"/>
          </a:endParaRPr>
        </a:p>
      </dsp:txBody>
      <dsp:txXfrm>
        <a:off x="0" y="1447996"/>
        <a:ext cx="9977120" cy="22873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C6EE9-9A97-418C-92B5-B2C1420EF7CF}">
      <dsp:nvSpPr>
        <dsp:cNvPr id="0" name=""/>
        <dsp:cNvSpPr/>
      </dsp:nvSpPr>
      <dsp:spPr>
        <a:xfrm>
          <a:off x="0" y="191609"/>
          <a:ext cx="7813705" cy="395016"/>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uz-Cyrl-UZ" sz="2000" b="1" kern="1200" dirty="0">
              <a:latin typeface="Times New Roman" panose="02020603050405020304" pitchFamily="18" charset="0"/>
              <a:cs typeface="Times New Roman" panose="02020603050405020304" pitchFamily="18" charset="0"/>
            </a:rPr>
            <a:t>Давлат органи ёки бошқа ташкилот ходимининг ҳуқуқ ва мажбуриятлари</a:t>
          </a:r>
          <a:endParaRPr lang="ru-RU" sz="2000" b="1" kern="1200" dirty="0">
            <a:latin typeface="Times New Roman" panose="02020603050405020304" pitchFamily="18" charset="0"/>
            <a:cs typeface="Times New Roman" panose="02020603050405020304" pitchFamily="18" charset="0"/>
          </a:endParaRPr>
        </a:p>
      </dsp:txBody>
      <dsp:txXfrm>
        <a:off x="19283" y="210892"/>
        <a:ext cx="7775139" cy="3564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27BE6-CAD8-4FF7-AED8-6DF852EA1823}">
      <dsp:nvSpPr>
        <dsp:cNvPr id="0" name=""/>
        <dsp:cNvSpPr/>
      </dsp:nvSpPr>
      <dsp:spPr>
        <a:xfrm>
          <a:off x="0" y="0"/>
          <a:ext cx="1100983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350F6-F405-4D7D-9F4E-802CFAF9E46E}">
      <dsp:nvSpPr>
        <dsp:cNvPr id="0" name=""/>
        <dsp:cNvSpPr/>
      </dsp:nvSpPr>
      <dsp:spPr>
        <a:xfrm>
          <a:off x="0" y="0"/>
          <a:ext cx="2201966" cy="120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rtl="0">
            <a:lnSpc>
              <a:spcPct val="90000"/>
            </a:lnSpc>
            <a:spcBef>
              <a:spcPct val="0"/>
            </a:spcBef>
            <a:spcAft>
              <a:spcPct val="35000"/>
            </a:spcAft>
            <a:buNone/>
          </a:pPr>
          <a:r>
            <a:rPr lang="uz-Cyrl-UZ" sz="3200" kern="1200" dirty="0"/>
            <a:t>Ҳуқуқлар</a:t>
          </a:r>
          <a:endParaRPr lang="ru-RU" sz="3700" kern="1200" dirty="0"/>
        </a:p>
      </dsp:txBody>
      <dsp:txXfrm>
        <a:off x="0" y="0"/>
        <a:ext cx="2201966" cy="1204139"/>
      </dsp:txXfrm>
    </dsp:sp>
    <dsp:sp modelId="{FA742D2F-1F1C-42C9-B726-743CF5D94657}">
      <dsp:nvSpPr>
        <dsp:cNvPr id="0" name=""/>
        <dsp:cNvSpPr/>
      </dsp:nvSpPr>
      <dsp:spPr>
        <a:xfrm>
          <a:off x="2367113" y="27986"/>
          <a:ext cx="8642718" cy="55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uz-Cyrl-UZ" sz="1500" kern="1200" dirty="0"/>
            <a:t>махсус бўлинмага маслаҳат сўраб мурожаат этиш; </a:t>
          </a:r>
          <a:endParaRPr lang="ru-RU" sz="1500" kern="1200" dirty="0"/>
        </a:p>
      </dsp:txBody>
      <dsp:txXfrm>
        <a:off x="2367113" y="27986"/>
        <a:ext cx="8642718" cy="559736"/>
      </dsp:txXfrm>
    </dsp:sp>
    <dsp:sp modelId="{E337C6CE-0BB9-4C52-8653-2B1AB4DA23A4}">
      <dsp:nvSpPr>
        <dsp:cNvPr id="0" name=""/>
        <dsp:cNvSpPr/>
      </dsp:nvSpPr>
      <dsp:spPr>
        <a:xfrm>
          <a:off x="2201966" y="587723"/>
          <a:ext cx="88078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852363-2D9E-41C7-B710-5DF34A55A1D7}">
      <dsp:nvSpPr>
        <dsp:cNvPr id="0" name=""/>
        <dsp:cNvSpPr/>
      </dsp:nvSpPr>
      <dsp:spPr>
        <a:xfrm>
          <a:off x="2367113" y="615710"/>
          <a:ext cx="8642718" cy="55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uz-Cyrl-UZ" sz="1500" kern="1200" dirty="0"/>
            <a:t>эҳтимолий манфаатлар тўқнашуви тўғрисидаги декларацияда кўрсатилиши керак бўлган маълумотлардан ташқари қўшимча маълумотларни электрон ёки ёзма шаклда тақдим этиш.</a:t>
          </a:r>
          <a:endParaRPr lang="ru-RU" sz="1500" kern="1200" dirty="0"/>
        </a:p>
      </dsp:txBody>
      <dsp:txXfrm>
        <a:off x="2367113" y="615710"/>
        <a:ext cx="8642718" cy="559736"/>
      </dsp:txXfrm>
    </dsp:sp>
    <dsp:sp modelId="{EE9315BA-179D-4C8A-AAB0-8A3AA1E976B1}">
      <dsp:nvSpPr>
        <dsp:cNvPr id="0" name=""/>
        <dsp:cNvSpPr/>
      </dsp:nvSpPr>
      <dsp:spPr>
        <a:xfrm>
          <a:off x="2201966" y="1175447"/>
          <a:ext cx="8807865"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091" cy="494258"/>
          </a:xfrm>
          <a:prstGeom prst="rect">
            <a:avLst/>
          </a:prstGeom>
        </p:spPr>
        <p:txBody>
          <a:bodyPr vert="horz" lIns="90187" tIns="45094" rIns="90187" bIns="45094" rtlCol="0"/>
          <a:lstStyle>
            <a:lvl1pPr algn="l">
              <a:defRPr sz="1200"/>
            </a:lvl1pPr>
          </a:lstStyle>
          <a:p>
            <a:endParaRPr lang="ru-RU"/>
          </a:p>
        </p:txBody>
      </p:sp>
      <p:sp>
        <p:nvSpPr>
          <p:cNvPr id="3" name="Дата 2"/>
          <p:cNvSpPr>
            <a:spLocks noGrp="1"/>
          </p:cNvSpPr>
          <p:nvPr>
            <p:ph type="dt" sz="quarter" idx="1"/>
          </p:nvPr>
        </p:nvSpPr>
        <p:spPr>
          <a:xfrm>
            <a:off x="3815111" y="0"/>
            <a:ext cx="2919091" cy="494258"/>
          </a:xfrm>
          <a:prstGeom prst="rect">
            <a:avLst/>
          </a:prstGeom>
        </p:spPr>
        <p:txBody>
          <a:bodyPr vert="horz" lIns="90187" tIns="45094" rIns="90187" bIns="45094" rtlCol="0"/>
          <a:lstStyle>
            <a:lvl1pPr algn="r">
              <a:defRPr sz="1200"/>
            </a:lvl1pPr>
          </a:lstStyle>
          <a:p>
            <a:fld id="{3B8C0737-415E-46B7-A87F-D025AB76859C}" type="datetimeFigureOut">
              <a:rPr lang="ru-RU" smtClean="0"/>
              <a:pPr/>
              <a:t>11.10.2024</a:t>
            </a:fld>
            <a:endParaRPr lang="ru-RU"/>
          </a:p>
        </p:txBody>
      </p:sp>
      <p:sp>
        <p:nvSpPr>
          <p:cNvPr id="4" name="Нижний колонтитул 3"/>
          <p:cNvSpPr>
            <a:spLocks noGrp="1"/>
          </p:cNvSpPr>
          <p:nvPr>
            <p:ph type="ftr" sz="quarter" idx="2"/>
          </p:nvPr>
        </p:nvSpPr>
        <p:spPr>
          <a:xfrm>
            <a:off x="0" y="9372056"/>
            <a:ext cx="2919091" cy="494257"/>
          </a:xfrm>
          <a:prstGeom prst="rect">
            <a:avLst/>
          </a:prstGeom>
        </p:spPr>
        <p:txBody>
          <a:bodyPr vert="horz" lIns="90187" tIns="45094" rIns="90187" bIns="45094" rtlCol="0" anchor="b"/>
          <a:lstStyle>
            <a:lvl1pPr algn="l">
              <a:defRPr sz="1200"/>
            </a:lvl1pPr>
          </a:lstStyle>
          <a:p>
            <a:endParaRPr lang="ru-RU"/>
          </a:p>
        </p:txBody>
      </p:sp>
      <p:sp>
        <p:nvSpPr>
          <p:cNvPr id="5" name="Номер слайда 4"/>
          <p:cNvSpPr>
            <a:spLocks noGrp="1"/>
          </p:cNvSpPr>
          <p:nvPr>
            <p:ph type="sldNum" sz="quarter" idx="3"/>
          </p:nvPr>
        </p:nvSpPr>
        <p:spPr>
          <a:xfrm>
            <a:off x="3815111" y="9372056"/>
            <a:ext cx="2919091" cy="494257"/>
          </a:xfrm>
          <a:prstGeom prst="rect">
            <a:avLst/>
          </a:prstGeom>
        </p:spPr>
        <p:txBody>
          <a:bodyPr vert="horz" lIns="90187" tIns="45094" rIns="90187" bIns="45094" rtlCol="0" anchor="b"/>
          <a:lstStyle>
            <a:lvl1pPr algn="r">
              <a:defRPr sz="1200"/>
            </a:lvl1pPr>
          </a:lstStyle>
          <a:p>
            <a:fld id="{7718AB67-6687-4707-9BAC-DF02A67FDACF}" type="slidenum">
              <a:rPr lang="ru-RU" smtClean="0"/>
              <a:pPr/>
              <a:t>‹#›</a:t>
            </a:fld>
            <a:endParaRPr lang="ru-RU"/>
          </a:p>
        </p:txBody>
      </p:sp>
    </p:spTree>
    <p:extLst>
      <p:ext uri="{BB962C8B-B14F-4D97-AF65-F5344CB8AC3E}">
        <p14:creationId xmlns:p14="http://schemas.microsoft.com/office/powerpoint/2010/main" val="1574529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091" cy="494258"/>
          </a:xfrm>
          <a:prstGeom prst="rect">
            <a:avLst/>
          </a:prstGeom>
        </p:spPr>
        <p:txBody>
          <a:bodyPr vert="horz" lIns="90187" tIns="45094" rIns="90187" bIns="45094" rtlCol="0"/>
          <a:lstStyle>
            <a:lvl1pPr algn="l">
              <a:defRPr sz="1200"/>
            </a:lvl1pPr>
          </a:lstStyle>
          <a:p>
            <a:endParaRPr lang="ru-RU"/>
          </a:p>
        </p:txBody>
      </p:sp>
      <p:sp>
        <p:nvSpPr>
          <p:cNvPr id="3" name="Дата 2"/>
          <p:cNvSpPr>
            <a:spLocks noGrp="1"/>
          </p:cNvSpPr>
          <p:nvPr>
            <p:ph type="dt" idx="1"/>
          </p:nvPr>
        </p:nvSpPr>
        <p:spPr>
          <a:xfrm>
            <a:off x="3815111" y="0"/>
            <a:ext cx="2919091" cy="494258"/>
          </a:xfrm>
          <a:prstGeom prst="rect">
            <a:avLst/>
          </a:prstGeom>
        </p:spPr>
        <p:txBody>
          <a:bodyPr vert="horz" lIns="90187" tIns="45094" rIns="90187" bIns="45094" rtlCol="0"/>
          <a:lstStyle>
            <a:lvl1pPr algn="r">
              <a:defRPr sz="1200"/>
            </a:lvl1pPr>
          </a:lstStyle>
          <a:p>
            <a:fld id="{83F1EF0B-DF3A-4B04-BDA0-88BE000D6D5A}" type="datetimeFigureOut">
              <a:rPr lang="ru-RU" smtClean="0"/>
              <a:pPr/>
              <a:t>11.10.2024</a:t>
            </a:fld>
            <a:endParaRPr lang="ru-RU"/>
          </a:p>
        </p:txBody>
      </p:sp>
      <p:sp>
        <p:nvSpPr>
          <p:cNvPr id="4" name="Образ слайда 3"/>
          <p:cNvSpPr>
            <a:spLocks noGrp="1" noRot="1" noChangeAspect="1"/>
          </p:cNvSpPr>
          <p:nvPr>
            <p:ph type="sldImg" idx="2"/>
          </p:nvPr>
        </p:nvSpPr>
        <p:spPr>
          <a:xfrm>
            <a:off x="409575" y="1233488"/>
            <a:ext cx="5918200" cy="3328987"/>
          </a:xfrm>
          <a:prstGeom prst="rect">
            <a:avLst/>
          </a:prstGeom>
          <a:noFill/>
          <a:ln w="12700">
            <a:solidFill>
              <a:prstClr val="black"/>
            </a:solidFill>
          </a:ln>
        </p:spPr>
        <p:txBody>
          <a:bodyPr vert="horz" lIns="90187" tIns="45094" rIns="90187" bIns="45094" rtlCol="0" anchor="ctr"/>
          <a:lstStyle/>
          <a:p>
            <a:endParaRPr lang="ru-RU"/>
          </a:p>
        </p:txBody>
      </p:sp>
      <p:sp>
        <p:nvSpPr>
          <p:cNvPr id="5" name="Заметки 4"/>
          <p:cNvSpPr>
            <a:spLocks noGrp="1"/>
          </p:cNvSpPr>
          <p:nvPr>
            <p:ph type="body" sz="quarter" idx="3"/>
          </p:nvPr>
        </p:nvSpPr>
        <p:spPr>
          <a:xfrm>
            <a:off x="674357" y="4748006"/>
            <a:ext cx="5388610" cy="3885018"/>
          </a:xfrm>
          <a:prstGeom prst="rect">
            <a:avLst/>
          </a:prstGeom>
        </p:spPr>
        <p:txBody>
          <a:bodyPr vert="horz" lIns="90187" tIns="45094" rIns="90187" bIns="4509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2056"/>
            <a:ext cx="2919091" cy="494257"/>
          </a:xfrm>
          <a:prstGeom prst="rect">
            <a:avLst/>
          </a:prstGeom>
        </p:spPr>
        <p:txBody>
          <a:bodyPr vert="horz" lIns="90187" tIns="45094" rIns="90187" bIns="45094" rtlCol="0" anchor="b"/>
          <a:lstStyle>
            <a:lvl1pPr algn="l">
              <a:defRPr sz="1200"/>
            </a:lvl1pPr>
          </a:lstStyle>
          <a:p>
            <a:endParaRPr lang="ru-RU"/>
          </a:p>
        </p:txBody>
      </p:sp>
      <p:sp>
        <p:nvSpPr>
          <p:cNvPr id="7" name="Номер слайда 6"/>
          <p:cNvSpPr>
            <a:spLocks noGrp="1"/>
          </p:cNvSpPr>
          <p:nvPr>
            <p:ph type="sldNum" sz="quarter" idx="5"/>
          </p:nvPr>
        </p:nvSpPr>
        <p:spPr>
          <a:xfrm>
            <a:off x="3815111" y="9372056"/>
            <a:ext cx="2919091" cy="494257"/>
          </a:xfrm>
          <a:prstGeom prst="rect">
            <a:avLst/>
          </a:prstGeom>
        </p:spPr>
        <p:txBody>
          <a:bodyPr vert="horz" lIns="90187" tIns="45094" rIns="90187" bIns="45094" rtlCol="0" anchor="b"/>
          <a:lstStyle>
            <a:lvl1pPr algn="r">
              <a:defRPr sz="1200"/>
            </a:lvl1pPr>
          </a:lstStyle>
          <a:p>
            <a:fld id="{432049BC-D0E5-47C3-B42D-84CD863EDAE4}" type="slidenum">
              <a:rPr lang="ru-RU" smtClean="0"/>
              <a:pPr/>
              <a:t>‹#›</a:t>
            </a:fld>
            <a:endParaRPr lang="ru-RU"/>
          </a:p>
        </p:txBody>
      </p:sp>
    </p:spTree>
    <p:extLst>
      <p:ext uri="{BB962C8B-B14F-4D97-AF65-F5344CB8AC3E}">
        <p14:creationId xmlns:p14="http://schemas.microsoft.com/office/powerpoint/2010/main" val="37312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2049BC-D0E5-47C3-B42D-84CD863EDAE4}" type="slidenum">
              <a:rPr lang="ru-RU" smtClean="0"/>
              <a:pPr/>
              <a:t>8</a:t>
            </a:fld>
            <a:endParaRPr lang="ru-RU"/>
          </a:p>
        </p:txBody>
      </p:sp>
    </p:spTree>
    <p:extLst>
      <p:ext uri="{BB962C8B-B14F-4D97-AF65-F5344CB8AC3E}">
        <p14:creationId xmlns:p14="http://schemas.microsoft.com/office/powerpoint/2010/main" val="62952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2049BC-D0E5-47C3-B42D-84CD863EDAE4}" type="slidenum">
              <a:rPr lang="ru-RU" smtClean="0"/>
              <a:pPr/>
              <a:t>9</a:t>
            </a:fld>
            <a:endParaRPr lang="ru-RU"/>
          </a:p>
        </p:txBody>
      </p:sp>
    </p:spTree>
    <p:extLst>
      <p:ext uri="{BB962C8B-B14F-4D97-AF65-F5344CB8AC3E}">
        <p14:creationId xmlns:p14="http://schemas.microsoft.com/office/powerpoint/2010/main" val="266576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2049BC-D0E5-47C3-B42D-84CD863EDAE4}" type="slidenum">
              <a:rPr lang="ru-RU" smtClean="0"/>
              <a:pPr/>
              <a:t>17</a:t>
            </a:fld>
            <a:endParaRPr lang="ru-RU"/>
          </a:p>
        </p:txBody>
      </p:sp>
    </p:spTree>
    <p:extLst>
      <p:ext uri="{BB962C8B-B14F-4D97-AF65-F5344CB8AC3E}">
        <p14:creationId xmlns:p14="http://schemas.microsoft.com/office/powerpoint/2010/main" val="24459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1800" y="1247775"/>
            <a:ext cx="5988050" cy="33686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32049BC-D0E5-47C3-B42D-84CD863EDAE4}" type="slidenum">
              <a:rPr lang="ru-RU" smtClean="0"/>
              <a:pPr/>
              <a:t>19</a:t>
            </a:fld>
            <a:endParaRPr lang="ru-RU"/>
          </a:p>
        </p:txBody>
      </p:sp>
    </p:spTree>
    <p:extLst>
      <p:ext uri="{BB962C8B-B14F-4D97-AF65-F5344CB8AC3E}">
        <p14:creationId xmlns:p14="http://schemas.microsoft.com/office/powerpoint/2010/main" val="216361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9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pPr/>
              <a:t>‹#›</a:t>
            </a:fld>
            <a:endParaRPr lang="ru-RU"/>
          </a:p>
        </p:txBody>
      </p:sp>
    </p:spTree>
    <p:extLst>
      <p:ext uri="{BB962C8B-B14F-4D97-AF65-F5344CB8AC3E}">
        <p14:creationId xmlns:p14="http://schemas.microsoft.com/office/powerpoint/2010/main" val="387465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pPr/>
              <a:t>‹#›</a:t>
            </a:fld>
            <a:endParaRPr lang="ru-RU"/>
          </a:p>
        </p:txBody>
      </p:sp>
    </p:spTree>
    <p:extLst>
      <p:ext uri="{BB962C8B-B14F-4D97-AF65-F5344CB8AC3E}">
        <p14:creationId xmlns:p14="http://schemas.microsoft.com/office/powerpoint/2010/main" val="107425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1171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pPr/>
              <a:t>‹#›</a:t>
            </a:fld>
            <a:endParaRPr lang="ru-RU"/>
          </a:p>
        </p:txBody>
      </p:sp>
    </p:spTree>
    <p:extLst>
      <p:ext uri="{BB962C8B-B14F-4D97-AF65-F5344CB8AC3E}">
        <p14:creationId xmlns:p14="http://schemas.microsoft.com/office/powerpoint/2010/main" val="219431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824D2C-BB08-417D-B108-10C4062ED6AF}"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8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824D2C-BB08-417D-B108-10C4062ED6AF}" type="slidenum">
              <a:rPr lang="ru-RU" smtClean="0"/>
              <a:pPr/>
              <a:t>‹#›</a:t>
            </a:fld>
            <a:endParaRPr lang="ru-RU"/>
          </a:p>
        </p:txBody>
      </p:sp>
    </p:spTree>
    <p:extLst>
      <p:ext uri="{BB962C8B-B14F-4D97-AF65-F5344CB8AC3E}">
        <p14:creationId xmlns:p14="http://schemas.microsoft.com/office/powerpoint/2010/main" val="100865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9824D2C-BB08-417D-B108-10C4062ED6AF}" type="slidenum">
              <a:rPr lang="ru-RU" smtClean="0"/>
              <a:pPr/>
              <a:t>‹#›</a:t>
            </a:fld>
            <a:endParaRPr lang="ru-RU"/>
          </a:p>
        </p:txBody>
      </p:sp>
    </p:spTree>
    <p:extLst>
      <p:ext uri="{BB962C8B-B14F-4D97-AF65-F5344CB8AC3E}">
        <p14:creationId xmlns:p14="http://schemas.microsoft.com/office/powerpoint/2010/main" val="163858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9824D2C-BB08-417D-B108-10C4062ED6AF}" type="slidenum">
              <a:rPr lang="ru-RU" smtClean="0"/>
              <a:pPr/>
              <a:t>‹#›</a:t>
            </a:fld>
            <a:endParaRPr lang="ru-RU"/>
          </a:p>
        </p:txBody>
      </p:sp>
    </p:spTree>
    <p:extLst>
      <p:ext uri="{BB962C8B-B14F-4D97-AF65-F5344CB8AC3E}">
        <p14:creationId xmlns:p14="http://schemas.microsoft.com/office/powerpoint/2010/main" val="16044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89824D2C-BB08-417D-B108-10C4062ED6AF}" type="slidenum">
              <a:rPr lang="ru-RU" smtClean="0"/>
              <a:pPr/>
              <a:t>‹#›</a:t>
            </a:fld>
            <a:endParaRPr lang="ru-RU"/>
          </a:p>
        </p:txBody>
      </p:sp>
    </p:spTree>
    <p:extLst>
      <p:ext uri="{BB962C8B-B14F-4D97-AF65-F5344CB8AC3E}">
        <p14:creationId xmlns:p14="http://schemas.microsoft.com/office/powerpoint/2010/main" val="400460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5C788F-B1BB-4033-BC88-8CBAD4A58D71}" type="datetimeFigureOut">
              <a:rPr lang="ru-RU" smtClean="0"/>
              <a:pPr/>
              <a:t>11.10.2024</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824D2C-BB08-417D-B108-10C4062ED6AF}" type="slidenum">
              <a:rPr lang="ru-RU" smtClean="0"/>
              <a:pPr/>
              <a:t>‹#›</a:t>
            </a:fld>
            <a:endParaRPr lang="ru-RU"/>
          </a:p>
        </p:txBody>
      </p:sp>
    </p:spTree>
    <p:extLst>
      <p:ext uri="{BB962C8B-B14F-4D97-AF65-F5344CB8AC3E}">
        <p14:creationId xmlns:p14="http://schemas.microsoft.com/office/powerpoint/2010/main" val="312383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45C788F-B1BB-4033-BC88-8CBAD4A58D71}" type="datetimeFigureOut">
              <a:rPr lang="ru-RU" smtClean="0"/>
              <a:pPr/>
              <a:t>11.10.2024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824D2C-BB08-417D-B108-10C4062ED6AF}" type="slidenum">
              <a:rPr lang="ru-RU" smtClean="0"/>
              <a:pPr/>
              <a:t>‹#›</a:t>
            </a:fld>
            <a:endParaRPr lang="ru-RU"/>
          </a:p>
        </p:txBody>
      </p:sp>
    </p:spTree>
    <p:extLst>
      <p:ext uri="{BB962C8B-B14F-4D97-AF65-F5344CB8AC3E}">
        <p14:creationId xmlns:p14="http://schemas.microsoft.com/office/powerpoint/2010/main" val="178303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5C788F-B1BB-4033-BC88-8CBAD4A58D71}" type="datetimeFigureOut">
              <a:rPr lang="ru-RU" smtClean="0"/>
              <a:pPr/>
              <a:t>11.10.2024</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9824D2C-BB08-417D-B108-10C4062ED6AF}"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85242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png"/><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1.png"/><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image" Target="../media/image1.png"/><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1.png"/><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image" Target="../media/image1.png"/><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1.png"/><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1.pn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1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pn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2823590955"/>
              </p:ext>
            </p:extLst>
          </p:nvPr>
        </p:nvGraphicFramePr>
        <p:xfrm>
          <a:off x="1034041" y="1387283"/>
          <a:ext cx="10297681" cy="2210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a:extLst>
              <a:ext uri="{FF2B5EF4-FFF2-40B4-BE49-F238E27FC236}">
                <a16:creationId xmlns:a16="http://schemas.microsoft.com/office/drawing/2014/main" id="{BF22441C-B9B7-9965-5465-EEE3F6DA84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28218" y="201341"/>
            <a:ext cx="844658" cy="854375"/>
          </a:xfrm>
          <a:prstGeom prst="rect">
            <a:avLst/>
          </a:prstGeom>
        </p:spPr>
      </p:pic>
      <p:sp>
        <p:nvSpPr>
          <p:cNvPr id="4" name="TextBox 3">
            <a:extLst>
              <a:ext uri="{FF2B5EF4-FFF2-40B4-BE49-F238E27FC236}">
                <a16:creationId xmlns:a16="http://schemas.microsoft.com/office/drawing/2014/main" id="{1AC8DEAB-4DE5-EC75-DF98-6A30AD634996}"/>
              </a:ext>
            </a:extLst>
          </p:cNvPr>
          <p:cNvSpPr txBox="1"/>
          <p:nvPr/>
        </p:nvSpPr>
        <p:spPr>
          <a:xfrm>
            <a:off x="7115695" y="4713317"/>
            <a:ext cx="4216027" cy="1477328"/>
          </a:xfrm>
          <a:prstGeom prst="rect">
            <a:avLst/>
          </a:prstGeom>
          <a:noFill/>
        </p:spPr>
        <p:txBody>
          <a:bodyPr wrap="square">
            <a:spAutoFit/>
          </a:bodyPr>
          <a:lstStyle/>
          <a:p>
            <a:pPr algn="just"/>
            <a:r>
              <a:rPr lang="uz-Cyrl-UZ" b="1" dirty="0">
                <a:latin typeface="Times New Roman" panose="02020603050405020304" pitchFamily="18" charset="0"/>
                <a:cs typeface="Times New Roman" panose="02020603050405020304" pitchFamily="18" charset="0"/>
              </a:rPr>
              <a:t>Тақдимотчи: </a:t>
            </a:r>
            <a:r>
              <a:rPr lang="uz-Cyrl-UZ" sz="1800" dirty="0">
                <a:latin typeface="Arial" panose="020B0604020202020204" pitchFamily="34" charset="0"/>
                <a:cs typeface="Arial" panose="020B0604020202020204" pitchFamily="34" charset="0"/>
              </a:rPr>
              <a:t>коррупцияга қарши “Комплаенс назорат” тизимини бошқариш бўлими Бош муттахассиси </a:t>
            </a:r>
            <a:r>
              <a:rPr lang="uz-Cyrl-UZ" sz="1800" b="1" dirty="0">
                <a:latin typeface="Arial" panose="020B0604020202020204" pitchFamily="34" charset="0"/>
                <a:cs typeface="Arial" panose="020B0604020202020204" pitchFamily="34" charset="0"/>
              </a:rPr>
              <a:t>А.Ахмедов</a:t>
            </a:r>
          </a:p>
          <a:p>
            <a:pPr lvl="0" algn="ctr" rtl="0"/>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64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794908745"/>
              </p:ext>
            </p:extLst>
          </p:nvPr>
        </p:nvGraphicFramePr>
        <p:xfrm>
          <a:off x="2953997" y="284251"/>
          <a:ext cx="6096000" cy="618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1295577370"/>
              </p:ext>
            </p:extLst>
          </p:nvPr>
        </p:nvGraphicFramePr>
        <p:xfrm>
          <a:off x="536961" y="1213501"/>
          <a:ext cx="11118078" cy="4762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60"/>
          <p:cNvSpPr/>
          <p:nvPr/>
        </p:nvSpPr>
        <p:spPr>
          <a:xfrm>
            <a:off x="2646349" y="1230191"/>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2560447" y="1213501"/>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Rectangle 60"/>
          <p:cNvSpPr/>
          <p:nvPr/>
        </p:nvSpPr>
        <p:spPr>
          <a:xfrm>
            <a:off x="2646349" y="180242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Box 21"/>
          <p:cNvSpPr txBox="1"/>
          <p:nvPr/>
        </p:nvSpPr>
        <p:spPr>
          <a:xfrm>
            <a:off x="2560447" y="1785730"/>
            <a:ext cx="393550" cy="523220"/>
          </a:xfrm>
          <a:prstGeom prst="rect">
            <a:avLst/>
          </a:prstGeom>
          <a:solidFill>
            <a:schemeClr val="accent2"/>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3" name="Rectangle 60"/>
          <p:cNvSpPr/>
          <p:nvPr/>
        </p:nvSpPr>
        <p:spPr>
          <a:xfrm>
            <a:off x="2646349" y="230895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TextBox 23"/>
          <p:cNvSpPr txBox="1"/>
          <p:nvPr/>
        </p:nvSpPr>
        <p:spPr>
          <a:xfrm>
            <a:off x="2560447" y="2292260"/>
            <a:ext cx="393550" cy="523220"/>
          </a:xfrm>
          <a:prstGeom prst="rect">
            <a:avLst/>
          </a:prstGeom>
          <a:solidFill>
            <a:schemeClr val="accent1"/>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5" name="Rectangle 60"/>
          <p:cNvSpPr/>
          <p:nvPr/>
        </p:nvSpPr>
        <p:spPr>
          <a:xfrm>
            <a:off x="2626410" y="2811089"/>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p:cNvSpPr txBox="1"/>
          <p:nvPr/>
        </p:nvSpPr>
        <p:spPr>
          <a:xfrm>
            <a:off x="2540508" y="2794399"/>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7" name="Rectangle 60"/>
          <p:cNvSpPr/>
          <p:nvPr/>
        </p:nvSpPr>
        <p:spPr>
          <a:xfrm>
            <a:off x="2626410" y="3313737"/>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p:cNvSpPr txBox="1"/>
          <p:nvPr/>
        </p:nvSpPr>
        <p:spPr>
          <a:xfrm>
            <a:off x="2540508" y="3297047"/>
            <a:ext cx="393550" cy="523220"/>
          </a:xfrm>
          <a:prstGeom prst="rect">
            <a:avLst/>
          </a:prstGeom>
          <a:solidFill>
            <a:schemeClr val="accent5"/>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9" name="Rectangle 60"/>
          <p:cNvSpPr/>
          <p:nvPr/>
        </p:nvSpPr>
        <p:spPr>
          <a:xfrm>
            <a:off x="2626410" y="387616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TextBox 29"/>
          <p:cNvSpPr txBox="1"/>
          <p:nvPr/>
        </p:nvSpPr>
        <p:spPr>
          <a:xfrm>
            <a:off x="2540508" y="3859470"/>
            <a:ext cx="393550" cy="523220"/>
          </a:xfrm>
          <a:prstGeom prst="rect">
            <a:avLst/>
          </a:prstGeom>
          <a:solidFill>
            <a:schemeClr val="accent6"/>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6</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Rectangle 60"/>
          <p:cNvSpPr/>
          <p:nvPr/>
        </p:nvSpPr>
        <p:spPr>
          <a:xfrm>
            <a:off x="2551370" y="4414523"/>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2529114" y="4409180"/>
            <a:ext cx="393550" cy="523220"/>
          </a:xfrm>
          <a:prstGeom prst="rect">
            <a:avLst/>
          </a:prstGeom>
          <a:solidFill>
            <a:srgbClr val="7030A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7</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3" name="Rectangle 60"/>
          <p:cNvSpPr/>
          <p:nvPr/>
        </p:nvSpPr>
        <p:spPr>
          <a:xfrm>
            <a:off x="2626410" y="494997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2540508" y="4933286"/>
            <a:ext cx="393550" cy="523220"/>
          </a:xfrm>
          <a:prstGeom prst="rect">
            <a:avLst/>
          </a:prstGeom>
          <a:solidFill>
            <a:srgbClr val="0070C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8</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5" name="Rectangle 60"/>
          <p:cNvSpPr/>
          <p:nvPr/>
        </p:nvSpPr>
        <p:spPr>
          <a:xfrm>
            <a:off x="2626410" y="5471423"/>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2540508" y="5454733"/>
            <a:ext cx="393550" cy="523220"/>
          </a:xfrm>
          <a:prstGeom prst="rect">
            <a:avLst/>
          </a:prstGeom>
          <a:solidFill>
            <a:srgbClr val="00206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9</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9EEF73E5-4BA2-0EFC-7702-8628C1D567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8218" y="201341"/>
            <a:ext cx="844658" cy="854375"/>
          </a:xfrm>
          <a:prstGeom prst="rect">
            <a:avLst/>
          </a:prstGeom>
        </p:spPr>
      </p:pic>
    </p:spTree>
    <p:extLst>
      <p:ext uri="{BB962C8B-B14F-4D97-AF65-F5344CB8AC3E}">
        <p14:creationId xmlns:p14="http://schemas.microsoft.com/office/powerpoint/2010/main" val="333310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313740689"/>
              </p:ext>
            </p:extLst>
          </p:nvPr>
        </p:nvGraphicFramePr>
        <p:xfrm>
          <a:off x="743484" y="1182022"/>
          <a:ext cx="11041165" cy="4953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1176193540"/>
              </p:ext>
            </p:extLst>
          </p:nvPr>
        </p:nvGraphicFramePr>
        <p:xfrm>
          <a:off x="2213361" y="200409"/>
          <a:ext cx="6905002" cy="560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60"/>
          <p:cNvSpPr/>
          <p:nvPr/>
        </p:nvSpPr>
        <p:spPr>
          <a:xfrm>
            <a:off x="2829636" y="1262713"/>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2743734" y="1246023"/>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Rectangle 60"/>
          <p:cNvSpPr/>
          <p:nvPr/>
        </p:nvSpPr>
        <p:spPr>
          <a:xfrm>
            <a:off x="2829636" y="245789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Box 12"/>
          <p:cNvSpPr txBox="1"/>
          <p:nvPr/>
        </p:nvSpPr>
        <p:spPr>
          <a:xfrm>
            <a:off x="2743734" y="2441206"/>
            <a:ext cx="393550" cy="523220"/>
          </a:xfrm>
          <a:prstGeom prst="rect">
            <a:avLst/>
          </a:prstGeom>
          <a:solidFill>
            <a:schemeClr val="accent2"/>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Rectangle 60"/>
          <p:cNvSpPr/>
          <p:nvPr/>
        </p:nvSpPr>
        <p:spPr>
          <a:xfrm>
            <a:off x="2829636" y="3285645"/>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Box 14"/>
          <p:cNvSpPr txBox="1"/>
          <p:nvPr/>
        </p:nvSpPr>
        <p:spPr>
          <a:xfrm>
            <a:off x="2743734" y="3268955"/>
            <a:ext cx="393550" cy="523220"/>
          </a:xfrm>
          <a:prstGeom prst="rect">
            <a:avLst/>
          </a:prstGeom>
          <a:solidFill>
            <a:schemeClr val="accent1"/>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Rectangle 60"/>
          <p:cNvSpPr/>
          <p:nvPr/>
        </p:nvSpPr>
        <p:spPr>
          <a:xfrm>
            <a:off x="2829636" y="4337602"/>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p:cNvSpPr txBox="1"/>
          <p:nvPr/>
        </p:nvSpPr>
        <p:spPr>
          <a:xfrm>
            <a:off x="2743734" y="4320912"/>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Rectangle 60"/>
          <p:cNvSpPr/>
          <p:nvPr/>
        </p:nvSpPr>
        <p:spPr>
          <a:xfrm>
            <a:off x="2829636" y="524508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2743734" y="5228396"/>
            <a:ext cx="393550" cy="523220"/>
          </a:xfrm>
          <a:prstGeom prst="rect">
            <a:avLst/>
          </a:prstGeom>
          <a:solidFill>
            <a:schemeClr val="accent5"/>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75EE1C4C-A7EA-8147-5397-8175DBF88E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8218" y="201341"/>
            <a:ext cx="844658" cy="854375"/>
          </a:xfrm>
          <a:prstGeom prst="rect">
            <a:avLst/>
          </a:prstGeom>
        </p:spPr>
      </p:pic>
    </p:spTree>
    <p:extLst>
      <p:ext uri="{BB962C8B-B14F-4D97-AF65-F5344CB8AC3E}">
        <p14:creationId xmlns:p14="http://schemas.microsoft.com/office/powerpoint/2010/main" val="59169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2331752333"/>
              </p:ext>
            </p:extLst>
          </p:nvPr>
        </p:nvGraphicFramePr>
        <p:xfrm>
          <a:off x="470018" y="1715556"/>
          <a:ext cx="11477003" cy="4565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3283747183"/>
              </p:ext>
            </p:extLst>
          </p:nvPr>
        </p:nvGraphicFramePr>
        <p:xfrm>
          <a:off x="3130609" y="184940"/>
          <a:ext cx="5930781" cy="8491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60"/>
          <p:cNvSpPr/>
          <p:nvPr/>
        </p:nvSpPr>
        <p:spPr>
          <a:xfrm>
            <a:off x="2612166" y="176002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2526264" y="1743330"/>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Rectangle 60"/>
          <p:cNvSpPr/>
          <p:nvPr/>
        </p:nvSpPr>
        <p:spPr>
          <a:xfrm>
            <a:off x="2623563" y="2467130"/>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Box 12"/>
          <p:cNvSpPr txBox="1"/>
          <p:nvPr/>
        </p:nvSpPr>
        <p:spPr>
          <a:xfrm>
            <a:off x="2537661" y="2450440"/>
            <a:ext cx="393550" cy="523220"/>
          </a:xfrm>
          <a:prstGeom prst="rect">
            <a:avLst/>
          </a:prstGeom>
          <a:solidFill>
            <a:schemeClr val="accent2"/>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4" name="Rectangle 60"/>
          <p:cNvSpPr/>
          <p:nvPr/>
        </p:nvSpPr>
        <p:spPr>
          <a:xfrm>
            <a:off x="2623563" y="317268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Box 14"/>
          <p:cNvSpPr txBox="1"/>
          <p:nvPr/>
        </p:nvSpPr>
        <p:spPr>
          <a:xfrm>
            <a:off x="2537661" y="3155996"/>
            <a:ext cx="393550" cy="523220"/>
          </a:xfrm>
          <a:prstGeom prst="rect">
            <a:avLst/>
          </a:prstGeom>
          <a:solidFill>
            <a:schemeClr val="accent1"/>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Rectangle 60"/>
          <p:cNvSpPr/>
          <p:nvPr/>
        </p:nvSpPr>
        <p:spPr>
          <a:xfrm>
            <a:off x="2623563" y="379442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p:cNvSpPr txBox="1"/>
          <p:nvPr/>
        </p:nvSpPr>
        <p:spPr>
          <a:xfrm>
            <a:off x="2537661" y="3777736"/>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Rectangle 60"/>
          <p:cNvSpPr/>
          <p:nvPr/>
        </p:nvSpPr>
        <p:spPr>
          <a:xfrm>
            <a:off x="2623563" y="4377421"/>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2537661" y="4360731"/>
            <a:ext cx="393550" cy="523220"/>
          </a:xfrm>
          <a:prstGeom prst="rect">
            <a:avLst/>
          </a:prstGeom>
          <a:solidFill>
            <a:schemeClr val="accent5"/>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Rectangle 60"/>
          <p:cNvSpPr/>
          <p:nvPr/>
        </p:nvSpPr>
        <p:spPr>
          <a:xfrm>
            <a:off x="2617427" y="5026496"/>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extBox 20"/>
          <p:cNvSpPr txBox="1"/>
          <p:nvPr/>
        </p:nvSpPr>
        <p:spPr>
          <a:xfrm>
            <a:off x="2531525" y="5009806"/>
            <a:ext cx="393550" cy="523220"/>
          </a:xfrm>
          <a:prstGeom prst="rect">
            <a:avLst/>
          </a:prstGeom>
          <a:solidFill>
            <a:schemeClr val="accent6"/>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6</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2" name="Rectangle 60"/>
          <p:cNvSpPr/>
          <p:nvPr/>
        </p:nvSpPr>
        <p:spPr>
          <a:xfrm>
            <a:off x="2545232" y="5664224"/>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p:cNvSpPr txBox="1"/>
          <p:nvPr/>
        </p:nvSpPr>
        <p:spPr>
          <a:xfrm>
            <a:off x="2522976" y="5658881"/>
            <a:ext cx="393550" cy="523220"/>
          </a:xfrm>
          <a:prstGeom prst="rect">
            <a:avLst/>
          </a:prstGeom>
          <a:solidFill>
            <a:srgbClr val="7030A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7</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FA723066-E6F8-ABAF-9F98-BF3BFECB7D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8218" y="201341"/>
            <a:ext cx="844658" cy="854375"/>
          </a:xfrm>
          <a:prstGeom prst="rect">
            <a:avLst/>
          </a:prstGeom>
        </p:spPr>
      </p:pic>
    </p:spTree>
    <p:extLst>
      <p:ext uri="{BB962C8B-B14F-4D97-AF65-F5344CB8AC3E}">
        <p14:creationId xmlns:p14="http://schemas.microsoft.com/office/powerpoint/2010/main" val="275413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98" y="0"/>
            <a:ext cx="11981204" cy="6858000"/>
          </a:xfrm>
          <a:prstGeom prst="rect">
            <a:avLst/>
          </a:prstGeom>
        </p:spPr>
      </p:pic>
    </p:spTree>
    <p:extLst>
      <p:ext uri="{BB962C8B-B14F-4D97-AF65-F5344CB8AC3E}">
        <p14:creationId xmlns:p14="http://schemas.microsoft.com/office/powerpoint/2010/main" val="139483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4160883021"/>
              </p:ext>
            </p:extLst>
          </p:nvPr>
        </p:nvGraphicFramePr>
        <p:xfrm>
          <a:off x="3261750" y="197651"/>
          <a:ext cx="5463505" cy="853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3035509627"/>
              </p:ext>
            </p:extLst>
          </p:nvPr>
        </p:nvGraphicFramePr>
        <p:xfrm>
          <a:off x="444381" y="1124321"/>
          <a:ext cx="11100987" cy="54822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Рисунок 1">
            <a:extLst>
              <a:ext uri="{FF2B5EF4-FFF2-40B4-BE49-F238E27FC236}">
                <a16:creationId xmlns:a16="http://schemas.microsoft.com/office/drawing/2014/main" id="{956AD2FC-F204-B5A1-9E0A-3DB2865BB55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8218" y="201341"/>
            <a:ext cx="844658" cy="854375"/>
          </a:xfrm>
          <a:prstGeom prst="rect">
            <a:avLst/>
          </a:prstGeom>
        </p:spPr>
      </p:pic>
    </p:spTree>
    <p:extLst>
      <p:ext uri="{BB962C8B-B14F-4D97-AF65-F5344CB8AC3E}">
        <p14:creationId xmlns:p14="http://schemas.microsoft.com/office/powerpoint/2010/main" val="197937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4206227758"/>
              </p:ext>
            </p:extLst>
          </p:nvPr>
        </p:nvGraphicFramePr>
        <p:xfrm>
          <a:off x="2953997" y="405364"/>
          <a:ext cx="60960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2780553113"/>
              </p:ext>
            </p:extLst>
          </p:nvPr>
        </p:nvGraphicFramePr>
        <p:xfrm>
          <a:off x="442957" y="1742210"/>
          <a:ext cx="11306085" cy="4111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Рисунок 1">
            <a:extLst>
              <a:ext uri="{FF2B5EF4-FFF2-40B4-BE49-F238E27FC236}">
                <a16:creationId xmlns:a16="http://schemas.microsoft.com/office/drawing/2014/main" id="{57E61EF8-2AD2-24C7-D889-E54BFA7953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8218" y="201341"/>
            <a:ext cx="844658" cy="854375"/>
          </a:xfrm>
          <a:prstGeom prst="rect">
            <a:avLst/>
          </a:prstGeom>
        </p:spPr>
      </p:pic>
    </p:spTree>
    <p:extLst>
      <p:ext uri="{BB962C8B-B14F-4D97-AF65-F5344CB8AC3E}">
        <p14:creationId xmlns:p14="http://schemas.microsoft.com/office/powerpoint/2010/main" val="2977508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451359478"/>
              </p:ext>
            </p:extLst>
          </p:nvPr>
        </p:nvGraphicFramePr>
        <p:xfrm>
          <a:off x="1837346" y="388272"/>
          <a:ext cx="8170254" cy="671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2861277690"/>
              </p:ext>
            </p:extLst>
          </p:nvPr>
        </p:nvGraphicFramePr>
        <p:xfrm>
          <a:off x="921521" y="1762569"/>
          <a:ext cx="10348958" cy="40925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Рисунок 1">
            <a:extLst>
              <a:ext uri="{FF2B5EF4-FFF2-40B4-BE49-F238E27FC236}">
                <a16:creationId xmlns:a16="http://schemas.microsoft.com/office/drawing/2014/main" id="{FB95D45C-32FE-908D-56A4-517536BDEF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8218" y="201341"/>
            <a:ext cx="844658" cy="854375"/>
          </a:xfrm>
          <a:prstGeom prst="rect">
            <a:avLst/>
          </a:prstGeom>
        </p:spPr>
      </p:pic>
    </p:spTree>
    <p:extLst>
      <p:ext uri="{BB962C8B-B14F-4D97-AF65-F5344CB8AC3E}">
        <p14:creationId xmlns:p14="http://schemas.microsoft.com/office/powerpoint/2010/main" val="265553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Изображение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07"/>
            <a:ext cx="12192000" cy="257145"/>
          </a:xfrm>
          <a:prstGeom prst="rect">
            <a:avLst/>
          </a:prstGeom>
        </p:spPr>
      </p:pic>
      <p:sp>
        <p:nvSpPr>
          <p:cNvPr id="57" name="Прямоугольник 56"/>
          <p:cNvSpPr/>
          <p:nvPr/>
        </p:nvSpPr>
        <p:spPr>
          <a:xfrm>
            <a:off x="0" y="227571"/>
            <a:ext cx="12192000" cy="713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0" y="312127"/>
            <a:ext cx="12192000" cy="717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0" y="393116"/>
            <a:ext cx="12192000" cy="71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Picture 157" descr="Apple iMac 27_ Final_72dpi.png"/>
          <p:cNvPicPr>
            <a:picLocks noChangeAspect="1"/>
          </p:cNvPicPr>
          <p:nvPr/>
        </p:nvPicPr>
        <p:blipFill>
          <a:blip r:embed="rId4" cstate="print"/>
          <a:stretch>
            <a:fillRect/>
          </a:stretch>
        </p:blipFill>
        <p:spPr>
          <a:xfrm>
            <a:off x="177626" y="1048123"/>
            <a:ext cx="4647525" cy="3977837"/>
          </a:xfrm>
          <a:prstGeom prst="rect">
            <a:avLst/>
          </a:prstGeom>
        </p:spPr>
      </p:pic>
      <p:grpSp>
        <p:nvGrpSpPr>
          <p:cNvPr id="53" name="Group 53"/>
          <p:cNvGrpSpPr/>
          <p:nvPr/>
        </p:nvGrpSpPr>
        <p:grpSpPr>
          <a:xfrm>
            <a:off x="3607942" y="5399057"/>
            <a:ext cx="1025102" cy="1009793"/>
            <a:chOff x="3962400" y="2419350"/>
            <a:chExt cx="685800" cy="685800"/>
          </a:xfrm>
        </p:grpSpPr>
        <p:sp>
          <p:nvSpPr>
            <p:cNvPr id="64"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6" name="Group 66"/>
          <p:cNvGrpSpPr/>
          <p:nvPr/>
        </p:nvGrpSpPr>
        <p:grpSpPr>
          <a:xfrm>
            <a:off x="525610" y="5384401"/>
            <a:ext cx="1108816" cy="1076847"/>
            <a:chOff x="3962400" y="2419350"/>
            <a:chExt cx="685800" cy="685800"/>
          </a:xfrm>
        </p:grpSpPr>
        <p:sp>
          <p:nvSpPr>
            <p:cNvPr id="67"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Oval 68"/>
            <p:cNvSpPr/>
            <p:nvPr/>
          </p:nvSpPr>
          <p:spPr bwMode="auto">
            <a:xfrm>
              <a:off x="4036821" y="2500575"/>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2" name="Text Box 10"/>
          <p:cNvSpPr txBox="1">
            <a:spLocks noChangeArrowheads="1"/>
          </p:cNvSpPr>
          <p:nvPr/>
        </p:nvSpPr>
        <p:spPr bwMode="auto">
          <a:xfrm>
            <a:off x="5631179" y="4754149"/>
            <a:ext cx="6311748" cy="1831271"/>
          </a:xfrm>
          <a:prstGeom prst="rect">
            <a:avLst/>
          </a:prstGeom>
          <a:noFill/>
          <a:ln w="9525">
            <a:noFill/>
            <a:miter lim="800000"/>
            <a:headEnd/>
            <a:tailEnd/>
          </a:ln>
        </p:spPr>
        <p:txBody>
          <a:bodyPr wrap="square" lIns="60960" tIns="30480" rIns="60960" bIns="30480">
            <a:spAutoFit/>
          </a:bodyPr>
          <a:lstStyle/>
          <a:p>
            <a:pPr algn="just"/>
            <a:r>
              <a:rPr lang="uz-Cyrl-UZ" sz="2300" b="1" dirty="0">
                <a:solidFill>
                  <a:srgbClr val="FE4A1E"/>
                </a:solidFill>
                <a:latin typeface="Times New Roman" panose="02020603050405020304" pitchFamily="18" charset="0"/>
                <a:cs typeface="Times New Roman" panose="02020603050405020304" pitchFamily="18" charset="0"/>
              </a:rPr>
              <a:t>Манфаатлар тўқнашувига йўл қўйилган ҳолда қабул қилинган қарор, тузилган битим ҳақиқий эмас деб топилиши натижасида етказилган зарар айбдор ходимлардан регресс тартибида ундириб олиниши мумкин. </a:t>
            </a:r>
            <a:endParaRPr lang="ru-RU" sz="2300" b="1" dirty="0">
              <a:solidFill>
                <a:srgbClr val="FE4A1E"/>
              </a:solidFill>
              <a:latin typeface="Times New Roman" panose="02020603050405020304" pitchFamily="18" charset="0"/>
              <a:cs typeface="Times New Roman" panose="02020603050405020304" pitchFamily="18" charset="0"/>
            </a:endParaRPr>
          </a:p>
        </p:txBody>
      </p:sp>
      <p:grpSp>
        <p:nvGrpSpPr>
          <p:cNvPr id="74" name="Group 109"/>
          <p:cNvGrpSpPr/>
          <p:nvPr/>
        </p:nvGrpSpPr>
        <p:grpSpPr>
          <a:xfrm>
            <a:off x="4940690" y="5359254"/>
            <a:ext cx="600708" cy="620336"/>
            <a:chOff x="8093534" y="1164886"/>
            <a:chExt cx="548640" cy="548640"/>
          </a:xfrm>
        </p:grpSpPr>
        <p:sp>
          <p:nvSpPr>
            <p:cNvPr id="75"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7" name="Text Box 10"/>
          <p:cNvSpPr txBox="1">
            <a:spLocks noChangeArrowheads="1"/>
          </p:cNvSpPr>
          <p:nvPr/>
        </p:nvSpPr>
        <p:spPr bwMode="auto">
          <a:xfrm>
            <a:off x="5631179" y="555772"/>
            <a:ext cx="6366901" cy="2185214"/>
          </a:xfrm>
          <a:prstGeom prst="rect">
            <a:avLst/>
          </a:prstGeom>
          <a:noFill/>
          <a:ln w="9525">
            <a:noFill/>
            <a:miter lim="800000"/>
            <a:headEnd/>
            <a:tailEnd/>
          </a:ln>
        </p:spPr>
        <p:txBody>
          <a:bodyPr wrap="square" lIns="60960" tIns="30480" rIns="60960" bIns="30480">
            <a:spAutoFit/>
          </a:bodyPr>
          <a:lstStyle/>
          <a:p>
            <a:pPr algn="just" defTabSz="1219170">
              <a:spcBef>
                <a:spcPct val="20000"/>
              </a:spcBef>
              <a:defRPr/>
            </a:pPr>
            <a:r>
              <a:rPr lang="uz-Cyrl-UZ" sz="2300" b="1" dirty="0">
                <a:solidFill>
                  <a:srgbClr val="5C9AD3"/>
                </a:solidFill>
                <a:latin typeface="Times New Roman" panose="02020603050405020304" pitchFamily="18" charset="0"/>
                <a:cs typeface="Times New Roman" panose="02020603050405020304" pitchFamily="18" charset="0"/>
              </a:rPr>
              <a:t>Қарор ёки битим ҳақиқий эмас деб топилган тақдирда, ушбу қарор ёки битим тузилганлиги натижасида олинган фойда битим бўйича олинган ҳамма нарсани қайтариб бериш тўғрисида талаб қўймасдан суд тартибида давлат даромадига ўтказилади.</a:t>
            </a:r>
            <a:endParaRPr lang="ru-RU" sz="2300" b="1" dirty="0">
              <a:solidFill>
                <a:srgbClr val="5C9AD3"/>
              </a:solidFill>
              <a:latin typeface="Times New Roman" panose="02020603050405020304" pitchFamily="18" charset="0"/>
              <a:cs typeface="Times New Roman" panose="02020603050405020304" pitchFamily="18" charset="0"/>
            </a:endParaRPr>
          </a:p>
        </p:txBody>
      </p:sp>
      <p:grpSp>
        <p:nvGrpSpPr>
          <p:cNvPr id="78" name="Group 113"/>
          <p:cNvGrpSpPr/>
          <p:nvPr/>
        </p:nvGrpSpPr>
        <p:grpSpPr>
          <a:xfrm>
            <a:off x="5005783" y="1400771"/>
            <a:ext cx="535551" cy="495215"/>
            <a:chOff x="8093534" y="1164886"/>
            <a:chExt cx="548640" cy="548640"/>
          </a:xfrm>
        </p:grpSpPr>
        <p:sp>
          <p:nvSpPr>
            <p:cNvPr id="79"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85" name="Group 109"/>
          <p:cNvGrpSpPr/>
          <p:nvPr/>
        </p:nvGrpSpPr>
        <p:grpSpPr>
          <a:xfrm>
            <a:off x="3929724" y="5705635"/>
            <a:ext cx="381537" cy="397442"/>
            <a:chOff x="8093534" y="1164886"/>
            <a:chExt cx="548640" cy="548640"/>
          </a:xfrm>
        </p:grpSpPr>
        <p:sp>
          <p:nvSpPr>
            <p:cNvPr id="86"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88" name="Group 113"/>
          <p:cNvGrpSpPr/>
          <p:nvPr/>
        </p:nvGrpSpPr>
        <p:grpSpPr>
          <a:xfrm>
            <a:off x="884136" y="5742974"/>
            <a:ext cx="360155" cy="359699"/>
            <a:chOff x="8093534" y="1164886"/>
            <a:chExt cx="548640" cy="548640"/>
          </a:xfrm>
        </p:grpSpPr>
        <p:sp>
          <p:nvSpPr>
            <p:cNvPr id="89"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04" name="Group 69"/>
          <p:cNvGrpSpPr/>
          <p:nvPr/>
        </p:nvGrpSpPr>
        <p:grpSpPr>
          <a:xfrm>
            <a:off x="2087143" y="5399057"/>
            <a:ext cx="1139478" cy="1076847"/>
            <a:chOff x="3962400" y="2419350"/>
            <a:chExt cx="685800" cy="685800"/>
          </a:xfrm>
        </p:grpSpPr>
        <p:sp>
          <p:nvSpPr>
            <p:cNvPr id="105" name="Rounded Rectangle 70"/>
            <p:cNvSpPr/>
            <p:nvPr/>
          </p:nvSpPr>
          <p:spPr bwMode="auto">
            <a:xfrm>
              <a:off x="3962400" y="2419350"/>
              <a:ext cx="685800" cy="685800"/>
            </a:xfrm>
            <a:prstGeom prst="roundRect">
              <a:avLst/>
            </a:prstGeom>
            <a:solidFill>
              <a:srgbClr val="7030A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17"/>
          <p:cNvGrpSpPr/>
          <p:nvPr/>
        </p:nvGrpSpPr>
        <p:grpSpPr>
          <a:xfrm>
            <a:off x="2427244" y="5718798"/>
            <a:ext cx="444000" cy="423834"/>
            <a:chOff x="8093534" y="1164886"/>
            <a:chExt cx="548640" cy="548640"/>
          </a:xfrm>
        </p:grpSpPr>
        <p:sp>
          <p:nvSpPr>
            <p:cNvPr id="108" name="Oval 118"/>
            <p:cNvSpPr>
              <a:spLocks noChangeAspect="1"/>
            </p:cNvSpPr>
            <p:nvPr/>
          </p:nvSpPr>
          <p:spPr>
            <a:xfrm>
              <a:off x="8093534" y="1164886"/>
              <a:ext cx="548640" cy="548640"/>
            </a:xfrm>
            <a:prstGeom prst="ellipse">
              <a:avLst/>
            </a:prstGeom>
            <a:solidFill>
              <a:srgbClr val="7030A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0" name="Text Box 10"/>
          <p:cNvSpPr txBox="1">
            <a:spLocks noChangeArrowheads="1"/>
          </p:cNvSpPr>
          <p:nvPr/>
        </p:nvSpPr>
        <p:spPr bwMode="auto">
          <a:xfrm>
            <a:off x="5631179" y="2831932"/>
            <a:ext cx="6366901" cy="1831271"/>
          </a:xfrm>
          <a:prstGeom prst="rect">
            <a:avLst/>
          </a:prstGeom>
          <a:noFill/>
          <a:ln w="9525">
            <a:noFill/>
            <a:miter lim="800000"/>
            <a:headEnd/>
            <a:tailEnd/>
          </a:ln>
        </p:spPr>
        <p:txBody>
          <a:bodyPr wrap="square" lIns="60960" tIns="30480" rIns="60960" bIns="30480">
            <a:spAutoFit/>
          </a:bodyPr>
          <a:lstStyle/>
          <a:p>
            <a:pPr algn="just" defTabSz="1219170">
              <a:spcBef>
                <a:spcPct val="20000"/>
              </a:spcBef>
              <a:defRPr/>
            </a:pPr>
            <a:r>
              <a:rPr lang="uz-Cyrl-UZ" sz="2300" b="1" dirty="0">
                <a:solidFill>
                  <a:srgbClr val="7030A0"/>
                </a:solidFill>
                <a:latin typeface="Times New Roman" panose="02020603050405020304" pitchFamily="18" charset="0"/>
                <a:cs typeface="Times New Roman" panose="02020603050405020304" pitchFamily="18" charset="0"/>
              </a:rPr>
              <a:t>Бунда ҳақиқий эмас деб топилган бундай битимнинг ижроси билан боғлиқ харажатларнинг ўрни манфаатлар тўқнашувига йўл қўйган шахснинг ҳисобидан қопланади.</a:t>
            </a:r>
            <a:endParaRPr lang="ru-RU" sz="2300" b="1" dirty="0">
              <a:solidFill>
                <a:srgbClr val="7030A0"/>
              </a:solidFill>
              <a:latin typeface="Times New Roman" panose="02020603050405020304" pitchFamily="18" charset="0"/>
              <a:cs typeface="Times New Roman" panose="02020603050405020304" pitchFamily="18" charset="0"/>
            </a:endParaRPr>
          </a:p>
        </p:txBody>
      </p:sp>
      <p:grpSp>
        <p:nvGrpSpPr>
          <p:cNvPr id="111" name="Group 117"/>
          <p:cNvGrpSpPr/>
          <p:nvPr/>
        </p:nvGrpSpPr>
        <p:grpSpPr>
          <a:xfrm>
            <a:off x="5005783" y="3448359"/>
            <a:ext cx="535551" cy="556307"/>
            <a:chOff x="8093534" y="1164886"/>
            <a:chExt cx="548640" cy="548640"/>
          </a:xfrm>
        </p:grpSpPr>
        <p:sp>
          <p:nvSpPr>
            <p:cNvPr id="112" name="Oval 118"/>
            <p:cNvSpPr>
              <a:spLocks noChangeAspect="1"/>
            </p:cNvSpPr>
            <p:nvPr/>
          </p:nvSpPr>
          <p:spPr>
            <a:xfrm>
              <a:off x="8093534" y="1164886"/>
              <a:ext cx="548640" cy="548640"/>
            </a:xfrm>
            <a:prstGeom prst="ellipse">
              <a:avLst/>
            </a:prstGeom>
            <a:solidFill>
              <a:srgbClr val="7030A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45" y="1255888"/>
            <a:ext cx="4215240" cy="2550781"/>
          </a:xfrm>
          <a:prstGeom prst="rect">
            <a:avLst/>
          </a:prstGeom>
        </p:spPr>
      </p:pic>
      <p:pic>
        <p:nvPicPr>
          <p:cNvPr id="4" name="Рисунок 3"/>
          <p:cNvPicPr>
            <a:picLocks noChangeAspect="1"/>
          </p:cNvPicPr>
          <p:nvPr/>
        </p:nvPicPr>
        <p:blipFill>
          <a:blip>
            <a:extLst>
              <a:ext uri="{28A0092B-C50C-407E-A947-70E740481C1C}">
                <a14:useLocalDpi xmlns:a14="http://schemas.microsoft.com/office/drawing/2010/main" val="0"/>
              </a:ext>
            </a:extLst>
          </a:blip>
          <a:stretch>
            <a:fillRect/>
          </a:stretch>
        </p:blipFill>
        <p:spPr>
          <a:xfrm>
            <a:off x="382445" y="1257834"/>
            <a:ext cx="4215240" cy="2556440"/>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445" y="1235047"/>
            <a:ext cx="4238466" cy="2564675"/>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282" y="1227442"/>
            <a:ext cx="4225403" cy="2571674"/>
          </a:xfrm>
          <a:prstGeom prst="rect">
            <a:avLst/>
          </a:prstGeom>
        </p:spPr>
      </p:pic>
      <p:sp>
        <p:nvSpPr>
          <p:cNvPr id="51" name="Text Box 10"/>
          <p:cNvSpPr txBox="1">
            <a:spLocks noChangeArrowheads="1"/>
          </p:cNvSpPr>
          <p:nvPr/>
        </p:nvSpPr>
        <p:spPr bwMode="auto">
          <a:xfrm>
            <a:off x="409259" y="1248283"/>
            <a:ext cx="4238466" cy="2508379"/>
          </a:xfrm>
          <a:prstGeom prst="rect">
            <a:avLst/>
          </a:prstGeom>
          <a:solidFill>
            <a:schemeClr val="accent2">
              <a:lumMod val="20000"/>
              <a:lumOff val="80000"/>
            </a:schemeClr>
          </a:solidFill>
          <a:ln w="9525">
            <a:noFill/>
            <a:miter lim="800000"/>
            <a:headEnd/>
            <a:tailEnd/>
          </a:ln>
        </p:spPr>
        <p:txBody>
          <a:bodyPr wrap="square" lIns="60960" tIns="30480" rIns="60960" bIns="30480">
            <a:spAutoFit/>
          </a:bodyPr>
          <a:lstStyle/>
          <a:p>
            <a:pPr algn="just"/>
            <a:r>
              <a:rPr lang="uz-Cyrl-UZ" sz="2650" b="1" dirty="0">
                <a:solidFill>
                  <a:srgbClr val="7030A0"/>
                </a:solidFill>
                <a:latin typeface="Times New Roman" panose="02020603050405020304" pitchFamily="18" charset="0"/>
                <a:cs typeface="Times New Roman" panose="02020603050405020304" pitchFamily="18" charset="0"/>
              </a:rPr>
              <a:t>Манфаатлар тўқнашувига йўл қўйилган ҳолда қабул қилинган қарорлар, тузилган битимлар суд тартибида ҳақиқий эмас деб топилади. </a:t>
            </a:r>
            <a:endParaRPr lang="ru-RU" sz="2650" b="1" dirty="0">
              <a:solidFill>
                <a:srgbClr val="7030A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8"/>
          <a:srcRect/>
          <a:stretch>
            <a:fillRect/>
          </a:stretch>
        </p:blipFill>
        <p:spPr bwMode="auto">
          <a:xfrm>
            <a:off x="0" y="0"/>
            <a:ext cx="12190413" cy="8609013"/>
          </a:xfrm>
          <a:prstGeom prst="rect">
            <a:avLst/>
          </a:prstGeom>
          <a:noFill/>
          <a:ln w="9525">
            <a:noFill/>
            <a:miter lim="800000"/>
            <a:headEnd/>
            <a:tailEnd/>
          </a:ln>
          <a:effectLst/>
        </p:spPr>
      </p:pic>
    </p:spTree>
    <p:extLst>
      <p:ext uri="{BB962C8B-B14F-4D97-AF65-F5344CB8AC3E}">
        <p14:creationId xmlns:p14="http://schemas.microsoft.com/office/powerpoint/2010/main" val="34313870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ppt_x"/>
                                          </p:val>
                                        </p:tav>
                                        <p:tav tm="100000">
                                          <p:val>
                                            <p:strVal val="#ppt_x"/>
                                          </p:val>
                                        </p:tav>
                                      </p:tavLst>
                                    </p:anim>
                                    <p:anim calcmode="lin" valueType="num">
                                      <p:cBhvr additive="base">
                                        <p:cTn id="8" dur="10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childTnLst>
                          </p:cTn>
                        </p:par>
                        <p:par>
                          <p:cTn id="27" fill="hold">
                            <p:stCondLst>
                              <p:cond delay="40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Effect transition="in" filter="fade">
                                      <p:cBhvr>
                                        <p:cTn id="32" dur="1000"/>
                                        <p:tgtEl>
                                          <p:spTgt spid="10"/>
                                        </p:tgtEl>
                                      </p:cBhvr>
                                    </p:animEffect>
                                  </p:childTnLst>
                                </p:cTn>
                              </p:par>
                            </p:childTnLst>
                          </p:cTn>
                        </p:par>
                        <p:par>
                          <p:cTn id="33" fill="hold">
                            <p:stCondLst>
                              <p:cond delay="5000"/>
                            </p:stCondLst>
                            <p:childTnLst>
                              <p:par>
                                <p:cTn id="34" presetID="53" presetClass="entr" presetSubtype="16"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1000" fill="hold"/>
                                        <p:tgtEl>
                                          <p:spTgt spid="51"/>
                                        </p:tgtEl>
                                        <p:attrNameLst>
                                          <p:attrName>ppt_w</p:attrName>
                                        </p:attrNameLst>
                                      </p:cBhvr>
                                      <p:tavLst>
                                        <p:tav tm="0">
                                          <p:val>
                                            <p:fltVal val="0"/>
                                          </p:val>
                                        </p:tav>
                                        <p:tav tm="100000">
                                          <p:val>
                                            <p:strVal val="#ppt_w"/>
                                          </p:val>
                                        </p:tav>
                                      </p:tavLst>
                                    </p:anim>
                                    <p:anim calcmode="lin" valueType="num">
                                      <p:cBhvr>
                                        <p:cTn id="37" dur="1000" fill="hold"/>
                                        <p:tgtEl>
                                          <p:spTgt spid="51"/>
                                        </p:tgtEl>
                                        <p:attrNameLst>
                                          <p:attrName>ppt_h</p:attrName>
                                        </p:attrNameLst>
                                      </p:cBhvr>
                                      <p:tavLst>
                                        <p:tav tm="0">
                                          <p:val>
                                            <p:fltVal val="0"/>
                                          </p:val>
                                        </p:tav>
                                        <p:tav tm="100000">
                                          <p:val>
                                            <p:strVal val="#ppt_h"/>
                                          </p:val>
                                        </p:tav>
                                      </p:tavLst>
                                    </p:anim>
                                    <p:animEffect transition="in" filter="fade">
                                      <p:cBhvr>
                                        <p:cTn id="38" dur="1000"/>
                                        <p:tgtEl>
                                          <p:spTgt spid="51"/>
                                        </p:tgtEl>
                                      </p:cBhvr>
                                    </p:animEffect>
                                  </p:childTnLst>
                                </p:cTn>
                              </p:par>
                            </p:childTnLst>
                          </p:cTn>
                        </p:par>
                        <p:par>
                          <p:cTn id="39" fill="hold">
                            <p:stCondLst>
                              <p:cond delay="6000"/>
                            </p:stCondLst>
                            <p:childTnLst>
                              <p:par>
                                <p:cTn id="40" presetID="42"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anim calcmode="lin" valueType="num">
                                      <p:cBhvr>
                                        <p:cTn id="43" dur="1000" fill="hold"/>
                                        <p:tgtEl>
                                          <p:spTgt spid="66"/>
                                        </p:tgtEl>
                                        <p:attrNameLst>
                                          <p:attrName>ppt_x</p:attrName>
                                        </p:attrNameLst>
                                      </p:cBhvr>
                                      <p:tavLst>
                                        <p:tav tm="0">
                                          <p:val>
                                            <p:strVal val="#ppt_x"/>
                                          </p:val>
                                        </p:tav>
                                        <p:tav tm="100000">
                                          <p:val>
                                            <p:strVal val="#ppt_x"/>
                                          </p:val>
                                        </p:tav>
                                      </p:tavLst>
                                    </p:anim>
                                    <p:anim calcmode="lin" valueType="num">
                                      <p:cBhvr>
                                        <p:cTn id="44" dur="1000" fill="hold"/>
                                        <p:tgtEl>
                                          <p:spTgt spid="66"/>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53" presetClass="entr" presetSubtype="16"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p:cTn id="48" dur="1000" fill="hold"/>
                                        <p:tgtEl>
                                          <p:spTgt spid="88"/>
                                        </p:tgtEl>
                                        <p:attrNameLst>
                                          <p:attrName>ppt_w</p:attrName>
                                        </p:attrNameLst>
                                      </p:cBhvr>
                                      <p:tavLst>
                                        <p:tav tm="0">
                                          <p:val>
                                            <p:fltVal val="0"/>
                                          </p:val>
                                        </p:tav>
                                        <p:tav tm="100000">
                                          <p:val>
                                            <p:strVal val="#ppt_w"/>
                                          </p:val>
                                        </p:tav>
                                      </p:tavLst>
                                    </p:anim>
                                    <p:anim calcmode="lin" valueType="num">
                                      <p:cBhvr>
                                        <p:cTn id="49" dur="1000" fill="hold"/>
                                        <p:tgtEl>
                                          <p:spTgt spid="88"/>
                                        </p:tgtEl>
                                        <p:attrNameLst>
                                          <p:attrName>ppt_h</p:attrName>
                                        </p:attrNameLst>
                                      </p:cBhvr>
                                      <p:tavLst>
                                        <p:tav tm="0">
                                          <p:val>
                                            <p:fltVal val="0"/>
                                          </p:val>
                                        </p:tav>
                                        <p:tav tm="100000">
                                          <p:val>
                                            <p:strVal val="#ppt_h"/>
                                          </p:val>
                                        </p:tav>
                                      </p:tavLst>
                                    </p:anim>
                                    <p:animEffect transition="in" filter="fade">
                                      <p:cBhvr>
                                        <p:cTn id="50" dur="1000"/>
                                        <p:tgtEl>
                                          <p:spTgt spid="88"/>
                                        </p:tgtEl>
                                      </p:cBhvr>
                                    </p:animEffect>
                                  </p:childTnLst>
                                </p:cTn>
                              </p:par>
                            </p:childTnLst>
                          </p:cTn>
                        </p:par>
                        <p:par>
                          <p:cTn id="51" fill="hold">
                            <p:stCondLst>
                              <p:cond delay="8000"/>
                            </p:stCondLst>
                            <p:childTnLst>
                              <p:par>
                                <p:cTn id="52" presetID="2" presetClass="entr" presetSubtype="4" fill="hold" nodeType="after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additive="base">
                                        <p:cTn id="54" dur="1000" fill="hold"/>
                                        <p:tgtEl>
                                          <p:spTgt spid="78"/>
                                        </p:tgtEl>
                                        <p:attrNameLst>
                                          <p:attrName>ppt_x</p:attrName>
                                        </p:attrNameLst>
                                      </p:cBhvr>
                                      <p:tavLst>
                                        <p:tav tm="0">
                                          <p:val>
                                            <p:strVal val="#ppt_x"/>
                                          </p:val>
                                        </p:tav>
                                        <p:tav tm="100000">
                                          <p:val>
                                            <p:strVal val="#ppt_x"/>
                                          </p:val>
                                        </p:tav>
                                      </p:tavLst>
                                    </p:anim>
                                    <p:anim calcmode="lin" valueType="num">
                                      <p:cBhvr additive="base">
                                        <p:cTn id="55" dur="1000" fill="hold"/>
                                        <p:tgtEl>
                                          <p:spTgt spid="78"/>
                                        </p:tgtEl>
                                        <p:attrNameLst>
                                          <p:attrName>ppt_y</p:attrName>
                                        </p:attrNameLst>
                                      </p:cBhvr>
                                      <p:tavLst>
                                        <p:tav tm="0">
                                          <p:val>
                                            <p:strVal val="1+#ppt_h/2"/>
                                          </p:val>
                                        </p:tav>
                                        <p:tav tm="100000">
                                          <p:val>
                                            <p:strVal val="#ppt_y"/>
                                          </p:val>
                                        </p:tav>
                                      </p:tavLst>
                                    </p:anim>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left)">
                                      <p:cBhvr>
                                        <p:cTn id="59" dur="1000"/>
                                        <p:tgtEl>
                                          <p:spTgt spid="77"/>
                                        </p:tgtEl>
                                      </p:cBhvr>
                                    </p:animEffect>
                                  </p:childTnLst>
                                </p:cTn>
                              </p:par>
                            </p:childTnLst>
                          </p:cTn>
                        </p:par>
                        <p:par>
                          <p:cTn id="60" fill="hold">
                            <p:stCondLst>
                              <p:cond delay="10000"/>
                            </p:stCondLst>
                            <p:childTnLst>
                              <p:par>
                                <p:cTn id="61" presetID="42" presetClass="entr" presetSubtype="0" fill="hold" nodeType="after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fade">
                                      <p:cBhvr>
                                        <p:cTn id="63" dur="1000"/>
                                        <p:tgtEl>
                                          <p:spTgt spid="104"/>
                                        </p:tgtEl>
                                      </p:cBhvr>
                                    </p:animEffect>
                                    <p:anim calcmode="lin" valueType="num">
                                      <p:cBhvr>
                                        <p:cTn id="64" dur="1000" fill="hold"/>
                                        <p:tgtEl>
                                          <p:spTgt spid="104"/>
                                        </p:tgtEl>
                                        <p:attrNameLst>
                                          <p:attrName>ppt_x</p:attrName>
                                        </p:attrNameLst>
                                      </p:cBhvr>
                                      <p:tavLst>
                                        <p:tav tm="0">
                                          <p:val>
                                            <p:strVal val="#ppt_x"/>
                                          </p:val>
                                        </p:tav>
                                        <p:tav tm="100000">
                                          <p:val>
                                            <p:strVal val="#ppt_x"/>
                                          </p:val>
                                        </p:tav>
                                      </p:tavLst>
                                    </p:anim>
                                    <p:anim calcmode="lin" valueType="num">
                                      <p:cBhvr>
                                        <p:cTn id="65" dur="1000" fill="hold"/>
                                        <p:tgtEl>
                                          <p:spTgt spid="10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p:cTn id="69" dur="1000" fill="hold"/>
                                        <p:tgtEl>
                                          <p:spTgt spid="107"/>
                                        </p:tgtEl>
                                        <p:attrNameLst>
                                          <p:attrName>ppt_w</p:attrName>
                                        </p:attrNameLst>
                                      </p:cBhvr>
                                      <p:tavLst>
                                        <p:tav tm="0">
                                          <p:val>
                                            <p:fltVal val="0"/>
                                          </p:val>
                                        </p:tav>
                                        <p:tav tm="100000">
                                          <p:val>
                                            <p:strVal val="#ppt_w"/>
                                          </p:val>
                                        </p:tav>
                                      </p:tavLst>
                                    </p:anim>
                                    <p:anim calcmode="lin" valueType="num">
                                      <p:cBhvr>
                                        <p:cTn id="70" dur="1000" fill="hold"/>
                                        <p:tgtEl>
                                          <p:spTgt spid="107"/>
                                        </p:tgtEl>
                                        <p:attrNameLst>
                                          <p:attrName>ppt_h</p:attrName>
                                        </p:attrNameLst>
                                      </p:cBhvr>
                                      <p:tavLst>
                                        <p:tav tm="0">
                                          <p:val>
                                            <p:fltVal val="0"/>
                                          </p:val>
                                        </p:tav>
                                        <p:tav tm="100000">
                                          <p:val>
                                            <p:strVal val="#ppt_h"/>
                                          </p:val>
                                        </p:tav>
                                      </p:tavLst>
                                    </p:anim>
                                    <p:animEffect transition="in" filter="fade">
                                      <p:cBhvr>
                                        <p:cTn id="71" dur="1000"/>
                                        <p:tgtEl>
                                          <p:spTgt spid="107"/>
                                        </p:tgtEl>
                                      </p:cBhvr>
                                    </p:animEffect>
                                  </p:childTnLst>
                                </p:cTn>
                              </p:par>
                            </p:childTnLst>
                          </p:cTn>
                        </p:par>
                        <p:par>
                          <p:cTn id="72" fill="hold">
                            <p:stCondLst>
                              <p:cond delay="12000"/>
                            </p:stCondLst>
                            <p:childTnLst>
                              <p:par>
                                <p:cTn id="73" presetID="2" presetClass="entr" presetSubtype="4" fill="hold" nodeType="after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1000" fill="hold"/>
                                        <p:tgtEl>
                                          <p:spTgt spid="111"/>
                                        </p:tgtEl>
                                        <p:attrNameLst>
                                          <p:attrName>ppt_x</p:attrName>
                                        </p:attrNameLst>
                                      </p:cBhvr>
                                      <p:tavLst>
                                        <p:tav tm="0">
                                          <p:val>
                                            <p:strVal val="#ppt_x"/>
                                          </p:val>
                                        </p:tav>
                                        <p:tav tm="100000">
                                          <p:val>
                                            <p:strVal val="#ppt_x"/>
                                          </p:val>
                                        </p:tav>
                                      </p:tavLst>
                                    </p:anim>
                                    <p:anim calcmode="lin" valueType="num">
                                      <p:cBhvr additive="base">
                                        <p:cTn id="76" dur="1000" fill="hold"/>
                                        <p:tgtEl>
                                          <p:spTgt spid="111"/>
                                        </p:tgtEl>
                                        <p:attrNameLst>
                                          <p:attrName>ppt_y</p:attrName>
                                        </p:attrNameLst>
                                      </p:cBhvr>
                                      <p:tavLst>
                                        <p:tav tm="0">
                                          <p:val>
                                            <p:strVal val="1+#ppt_h/2"/>
                                          </p:val>
                                        </p:tav>
                                        <p:tav tm="100000">
                                          <p:val>
                                            <p:strVal val="#ppt_y"/>
                                          </p:val>
                                        </p:tav>
                                      </p:tavLst>
                                    </p:anim>
                                  </p:childTnLst>
                                </p:cTn>
                              </p:par>
                            </p:childTnLst>
                          </p:cTn>
                        </p:par>
                        <p:par>
                          <p:cTn id="77" fill="hold">
                            <p:stCondLst>
                              <p:cond delay="13000"/>
                            </p:stCondLst>
                            <p:childTnLst>
                              <p:par>
                                <p:cTn id="78" presetID="22" presetClass="entr" presetSubtype="8" fill="hold" grpId="0" nodeType="after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left)">
                                      <p:cBhvr>
                                        <p:cTn id="80" dur="1000"/>
                                        <p:tgtEl>
                                          <p:spTgt spid="110"/>
                                        </p:tgtEl>
                                      </p:cBhvr>
                                    </p:animEffect>
                                  </p:childTnLst>
                                </p:cTn>
                              </p:par>
                            </p:childTnLst>
                          </p:cTn>
                        </p:par>
                        <p:par>
                          <p:cTn id="81" fill="hold">
                            <p:stCondLst>
                              <p:cond delay="14000"/>
                            </p:stCondLst>
                            <p:childTnLst>
                              <p:par>
                                <p:cTn id="82" presetID="42" presetClass="entr" presetSubtype="0"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1000"/>
                                        <p:tgtEl>
                                          <p:spTgt spid="53"/>
                                        </p:tgtEl>
                                      </p:cBhvr>
                                    </p:animEffect>
                                    <p:anim calcmode="lin" valueType="num">
                                      <p:cBhvr>
                                        <p:cTn id="85" dur="1000" fill="hold"/>
                                        <p:tgtEl>
                                          <p:spTgt spid="53"/>
                                        </p:tgtEl>
                                        <p:attrNameLst>
                                          <p:attrName>ppt_x</p:attrName>
                                        </p:attrNameLst>
                                      </p:cBhvr>
                                      <p:tavLst>
                                        <p:tav tm="0">
                                          <p:val>
                                            <p:strVal val="#ppt_x"/>
                                          </p:val>
                                        </p:tav>
                                        <p:tav tm="100000">
                                          <p:val>
                                            <p:strVal val="#ppt_x"/>
                                          </p:val>
                                        </p:tav>
                                      </p:tavLst>
                                    </p:anim>
                                    <p:anim calcmode="lin" valueType="num">
                                      <p:cBhvr>
                                        <p:cTn id="86" dur="1000" fill="hold"/>
                                        <p:tgtEl>
                                          <p:spTgt spid="53"/>
                                        </p:tgtEl>
                                        <p:attrNameLst>
                                          <p:attrName>ppt_y</p:attrName>
                                        </p:attrNameLst>
                                      </p:cBhvr>
                                      <p:tavLst>
                                        <p:tav tm="0">
                                          <p:val>
                                            <p:strVal val="#ppt_y+.1"/>
                                          </p:val>
                                        </p:tav>
                                        <p:tav tm="100000">
                                          <p:val>
                                            <p:strVal val="#ppt_y"/>
                                          </p:val>
                                        </p:tav>
                                      </p:tavLst>
                                    </p:anim>
                                  </p:childTnLst>
                                </p:cTn>
                              </p:par>
                            </p:childTnLst>
                          </p:cTn>
                        </p:par>
                        <p:par>
                          <p:cTn id="87" fill="hold">
                            <p:stCondLst>
                              <p:cond delay="15000"/>
                            </p:stCondLst>
                            <p:childTnLst>
                              <p:par>
                                <p:cTn id="88" presetID="53" presetClass="entr" presetSubtype="16" fill="hold"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1000" fill="hold"/>
                                        <p:tgtEl>
                                          <p:spTgt spid="85"/>
                                        </p:tgtEl>
                                        <p:attrNameLst>
                                          <p:attrName>ppt_w</p:attrName>
                                        </p:attrNameLst>
                                      </p:cBhvr>
                                      <p:tavLst>
                                        <p:tav tm="0">
                                          <p:val>
                                            <p:fltVal val="0"/>
                                          </p:val>
                                        </p:tav>
                                        <p:tav tm="100000">
                                          <p:val>
                                            <p:strVal val="#ppt_w"/>
                                          </p:val>
                                        </p:tav>
                                      </p:tavLst>
                                    </p:anim>
                                    <p:anim calcmode="lin" valueType="num">
                                      <p:cBhvr>
                                        <p:cTn id="91" dur="1000" fill="hold"/>
                                        <p:tgtEl>
                                          <p:spTgt spid="85"/>
                                        </p:tgtEl>
                                        <p:attrNameLst>
                                          <p:attrName>ppt_h</p:attrName>
                                        </p:attrNameLst>
                                      </p:cBhvr>
                                      <p:tavLst>
                                        <p:tav tm="0">
                                          <p:val>
                                            <p:fltVal val="0"/>
                                          </p:val>
                                        </p:tav>
                                        <p:tav tm="100000">
                                          <p:val>
                                            <p:strVal val="#ppt_h"/>
                                          </p:val>
                                        </p:tav>
                                      </p:tavLst>
                                    </p:anim>
                                    <p:animEffect transition="in" filter="fade">
                                      <p:cBhvr>
                                        <p:cTn id="92" dur="1000"/>
                                        <p:tgtEl>
                                          <p:spTgt spid="85"/>
                                        </p:tgtEl>
                                      </p:cBhvr>
                                    </p:animEffect>
                                  </p:childTnLst>
                                </p:cTn>
                              </p:par>
                            </p:childTnLst>
                          </p:cTn>
                        </p:par>
                        <p:par>
                          <p:cTn id="93" fill="hold">
                            <p:stCondLst>
                              <p:cond delay="16000"/>
                            </p:stCondLst>
                            <p:childTnLst>
                              <p:par>
                                <p:cTn id="94" presetID="2" presetClass="entr" presetSubtype="4" fill="hold" nodeType="afterEffect">
                                  <p:stCondLst>
                                    <p:cond delay="0"/>
                                  </p:stCondLst>
                                  <p:childTnLst>
                                    <p:set>
                                      <p:cBhvr>
                                        <p:cTn id="95" dur="1" fill="hold">
                                          <p:stCondLst>
                                            <p:cond delay="0"/>
                                          </p:stCondLst>
                                        </p:cTn>
                                        <p:tgtEl>
                                          <p:spTgt spid="74"/>
                                        </p:tgtEl>
                                        <p:attrNameLst>
                                          <p:attrName>style.visibility</p:attrName>
                                        </p:attrNameLst>
                                      </p:cBhvr>
                                      <p:to>
                                        <p:strVal val="visible"/>
                                      </p:to>
                                    </p:set>
                                    <p:anim calcmode="lin" valueType="num">
                                      <p:cBhvr additive="base">
                                        <p:cTn id="96" dur="1000" fill="hold"/>
                                        <p:tgtEl>
                                          <p:spTgt spid="74"/>
                                        </p:tgtEl>
                                        <p:attrNameLst>
                                          <p:attrName>ppt_x</p:attrName>
                                        </p:attrNameLst>
                                      </p:cBhvr>
                                      <p:tavLst>
                                        <p:tav tm="0">
                                          <p:val>
                                            <p:strVal val="#ppt_x"/>
                                          </p:val>
                                        </p:tav>
                                        <p:tav tm="100000">
                                          <p:val>
                                            <p:strVal val="#ppt_x"/>
                                          </p:val>
                                        </p:tav>
                                      </p:tavLst>
                                    </p:anim>
                                    <p:anim calcmode="lin" valueType="num">
                                      <p:cBhvr additive="base">
                                        <p:cTn id="97" dur="1000" fill="hold"/>
                                        <p:tgtEl>
                                          <p:spTgt spid="74"/>
                                        </p:tgtEl>
                                        <p:attrNameLst>
                                          <p:attrName>ppt_y</p:attrName>
                                        </p:attrNameLst>
                                      </p:cBhvr>
                                      <p:tavLst>
                                        <p:tav tm="0">
                                          <p:val>
                                            <p:strVal val="1+#ppt_h/2"/>
                                          </p:val>
                                        </p:tav>
                                        <p:tav tm="100000">
                                          <p:val>
                                            <p:strVal val="#ppt_y"/>
                                          </p:val>
                                        </p:tav>
                                      </p:tavLst>
                                    </p:anim>
                                  </p:childTnLst>
                                </p:cTn>
                              </p:par>
                            </p:childTnLst>
                          </p:cTn>
                        </p:par>
                        <p:par>
                          <p:cTn id="98" fill="hold">
                            <p:stCondLst>
                              <p:cond delay="17000"/>
                            </p:stCondLst>
                            <p:childTnLst>
                              <p:par>
                                <p:cTn id="99" presetID="22" presetClass="entr" presetSubtype="8" fill="hold" grpId="0" nodeType="after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left)">
                                      <p:cBhvr>
                                        <p:cTn id="101"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7" grpId="0"/>
      <p:bldP spid="11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758951"/>
            <a:ext cx="10058400" cy="4820214"/>
          </a:xfrm>
        </p:spPr>
        <p:txBody>
          <a:bodyPr>
            <a:normAutofit/>
          </a:bodyPr>
          <a:lstStyle/>
          <a:p>
            <a:pPr algn="ctr"/>
            <a:r>
              <a:rPr lang="ru-RU" sz="3600" dirty="0">
                <a:solidFill>
                  <a:srgbClr val="FF0000"/>
                </a:solidFill>
                <a:latin typeface="Times New Roman" pitchFamily="18" charset="0"/>
                <a:cs typeface="Times New Roman" pitchFamily="18" charset="0"/>
              </a:rPr>
              <a:t>ХАБАР БЕРИШ</a:t>
            </a:r>
            <a:br>
              <a:rPr lang="uz-Latn-UZ"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br>
              <a:rPr lang="uz-Latn-UZ" sz="3200" dirty="0">
                <a:latin typeface="Times New Roman" pitchFamily="18" charset="0"/>
                <a:cs typeface="Times New Roman" pitchFamily="18" charset="0"/>
              </a:rPr>
            </a:br>
            <a:r>
              <a:rPr lang="ru-RU" sz="3200" dirty="0" err="1">
                <a:latin typeface="Times New Roman" pitchFamily="18" charset="0"/>
                <a:cs typeface="Times New Roman" pitchFamily="18" charset="0"/>
              </a:rPr>
              <a:t>Коррупцияга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оид</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ҳуқуқбузарлик ҳақида </a:t>
            </a:r>
            <a:r>
              <a:rPr lang="ru-RU" sz="3200" dirty="0">
                <a:latin typeface="Times New Roman" pitchFamily="18" charset="0"/>
                <a:cs typeface="Times New Roman" pitchFamily="18" charset="0"/>
              </a:rPr>
              <a:t>Бош прокуратура, </a:t>
            </a:r>
            <a:r>
              <a:rPr lang="ru-RU" sz="3200" dirty="0" err="1">
                <a:latin typeface="Times New Roman" pitchFamily="18" charset="0"/>
                <a:cs typeface="Times New Roman" pitchFamily="18" charset="0"/>
              </a:rPr>
              <a:t>Давлат</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хавфсизлик</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хизмати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Ички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ишлар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вазирлиги</a:t>
            </a:r>
            <a:r>
              <a:rPr lang="ru-RU" sz="3200" dirty="0">
                <a:latin typeface="Times New Roman" pitchFamily="18" charset="0"/>
                <a:cs typeface="Times New Roman" pitchFamily="18" charset="0"/>
              </a:rPr>
              <a:t>, Бош прокуратура </a:t>
            </a:r>
            <a:r>
              <a:rPr lang="ru-RU" sz="3200" dirty="0" err="1">
                <a:latin typeface="Times New Roman" pitchFamily="18" charset="0"/>
                <a:cs typeface="Times New Roman" pitchFamily="18" charset="0"/>
              </a:rPr>
              <a:t>ҳузуридаги Иқтисодий жиноятларга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қарши курашиш</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департаментига</a:t>
            </a:r>
            <a:r>
              <a:rPr lang="ru-RU" sz="3200" dirty="0">
                <a:latin typeface="Times New Roman" pitchFamily="18" charset="0"/>
                <a:cs typeface="Times New Roman" pitchFamily="18" charset="0"/>
              </a:rPr>
              <a:t> хабар </a:t>
            </a:r>
            <a:r>
              <a:rPr lang="ru-RU" sz="3200" dirty="0" err="1">
                <a:latin typeface="Times New Roman" pitchFamily="18" charset="0"/>
                <a:cs typeface="Times New Roman" pitchFamily="18" charset="0"/>
              </a:rPr>
              <a:t>берган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ёки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коррупцияга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қарши курашишга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бошқа тарзда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кўмаклашган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шахслар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БҲМнинг </a:t>
            </a:r>
            <a:r>
              <a:rPr lang="ru-RU" sz="3200" dirty="0">
                <a:latin typeface="Times New Roman" pitchFamily="18" charset="0"/>
                <a:cs typeface="Times New Roman" pitchFamily="18" charset="0"/>
              </a:rPr>
              <a:t>25 </a:t>
            </a:r>
            <a:r>
              <a:rPr lang="ru-RU" sz="3200" dirty="0" err="1">
                <a:latin typeface="Times New Roman" pitchFamily="18" charset="0"/>
                <a:cs typeface="Times New Roman" pitchFamily="18" charset="0"/>
              </a:rPr>
              <a:t>бараваригача</a:t>
            </a:r>
            <a:r>
              <a:rPr lang="ru-RU" sz="3200" dirty="0">
                <a:latin typeface="Times New Roman" pitchFamily="18" charset="0"/>
                <a:cs typeface="Times New Roman" pitchFamily="18" charset="0"/>
              </a:rPr>
              <a:t> (8 </a:t>
            </a:r>
            <a:r>
              <a:rPr lang="ru-RU" sz="3200" dirty="0" err="1">
                <a:latin typeface="Times New Roman" pitchFamily="18" charset="0"/>
                <a:cs typeface="Times New Roman" pitchFamily="18" charset="0"/>
              </a:rPr>
              <a:t>млн</a:t>
            </a:r>
            <a:r>
              <a:rPr lang="ru-RU" sz="3200" dirty="0">
                <a:latin typeface="Times New Roman" pitchFamily="18" charset="0"/>
                <a:cs typeface="Times New Roman" pitchFamily="18" charset="0"/>
              </a:rPr>
              <a:t> 500 </a:t>
            </a:r>
            <a:r>
              <a:rPr lang="ru-RU" sz="3200" dirty="0" err="1">
                <a:latin typeface="Times New Roman" pitchFamily="18" charset="0"/>
                <a:cs typeface="Times New Roman" pitchFamily="18" charset="0"/>
              </a:rPr>
              <a:t>минг</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сўм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миқдорида бир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марталик</a:t>
            </a:r>
            <a:r>
              <a:rPr lang="ru-RU" sz="3200" dirty="0">
                <a:latin typeface="Times New Roman" pitchFamily="18" charset="0"/>
                <a:cs typeface="Times New Roman" pitchFamily="18" charset="0"/>
              </a:rPr>
              <a:t> пул </a:t>
            </a:r>
            <a:r>
              <a:rPr lang="ru-RU" sz="3200" dirty="0" err="1">
                <a:latin typeface="Times New Roman" pitchFamily="18" charset="0"/>
                <a:cs typeface="Times New Roman" pitchFamily="18" charset="0"/>
              </a:rPr>
              <a:t>мукофоти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билан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рағбатлантирилади</a:t>
            </a:r>
            <a:r>
              <a:rPr lang="ru-RU" sz="3200" dirty="0">
                <a:latin typeface="Times New Roman" pitchFamily="18" charset="0"/>
                <a:cs typeface="Times New Roman" pitchFamily="18" charset="0"/>
              </a:rPr>
              <a:t>.</a:t>
            </a:r>
          </a:p>
        </p:txBody>
      </p:sp>
      <p:pic>
        <p:nvPicPr>
          <p:cNvPr id="3" name="Рисунок 2">
            <a:extLst>
              <a:ext uri="{FF2B5EF4-FFF2-40B4-BE49-F238E27FC236}">
                <a16:creationId xmlns:a16="http://schemas.microsoft.com/office/drawing/2014/main" id="{7CF3BAFB-DC20-1E1A-B7B0-E8C62000C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218" y="201341"/>
            <a:ext cx="844658" cy="8543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Прямоугольник 8"/>
          <p:cNvSpPr/>
          <p:nvPr/>
        </p:nvSpPr>
        <p:spPr>
          <a:xfrm rot="16200000">
            <a:off x="410274" y="3384446"/>
            <a:ext cx="6858004" cy="657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rot="16200000">
            <a:off x="554826" y="3380090"/>
            <a:ext cx="6858001" cy="744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rot="16200000">
            <a:off x="480938" y="3364858"/>
            <a:ext cx="6858000" cy="7331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223" y="-11686"/>
            <a:ext cx="3781324" cy="6858002"/>
          </a:xfrm>
          <a:prstGeom prst="rect">
            <a:avLst/>
          </a:prstGeom>
          <a:gradFill flip="none" rotWithShape="1">
            <a:gsLst>
              <a:gs pos="0">
                <a:srgbClr val="F9FDFF"/>
              </a:gs>
              <a:gs pos="61000">
                <a:srgbClr val="A8E2F6"/>
              </a:gs>
              <a:gs pos="100000">
                <a:srgbClr val="A8E2F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Изображение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4" y="43589"/>
            <a:ext cx="3834081" cy="2369896"/>
          </a:xfrm>
          <a:prstGeom prst="rect">
            <a:avLst/>
          </a:prstGeom>
        </p:spPr>
      </p:pic>
      <p:pic>
        <p:nvPicPr>
          <p:cNvPr id="7" name="Изображение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1" y="2363805"/>
            <a:ext cx="3883900" cy="2230359"/>
          </a:xfrm>
          <a:prstGeom prst="rect">
            <a:avLst/>
          </a:prstGeom>
        </p:spPr>
      </p:pic>
      <p:pic>
        <p:nvPicPr>
          <p:cNvPr id="8" name="Изображение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5" y="4587204"/>
            <a:ext cx="3806407" cy="2255214"/>
          </a:xfrm>
          <a:prstGeom prst="rect">
            <a:avLst/>
          </a:prstGeom>
        </p:spPr>
      </p:pic>
      <p:sp>
        <p:nvSpPr>
          <p:cNvPr id="15" name="Минус 14"/>
          <p:cNvSpPr/>
          <p:nvPr/>
        </p:nvSpPr>
        <p:spPr>
          <a:xfrm>
            <a:off x="-356462" y="1407789"/>
            <a:ext cx="4486759" cy="323850"/>
          </a:xfrm>
          <a:prstGeom prst="mathMinu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17" name="Минус 16"/>
          <p:cNvSpPr/>
          <p:nvPr/>
        </p:nvSpPr>
        <p:spPr>
          <a:xfrm>
            <a:off x="-356461" y="4246516"/>
            <a:ext cx="4486758" cy="323850"/>
          </a:xfrm>
          <a:prstGeom prst="mathMinu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18" name="Прямоугольник 17"/>
          <p:cNvSpPr/>
          <p:nvPr/>
        </p:nvSpPr>
        <p:spPr>
          <a:xfrm>
            <a:off x="3984438" y="1475990"/>
            <a:ext cx="8133356" cy="3139321"/>
          </a:xfrm>
          <a:prstGeom prst="rect">
            <a:avLst/>
          </a:prstGeom>
        </p:spPr>
        <p:txBody>
          <a:bodyPr wrap="square">
            <a:spAutoFit/>
          </a:bodyPr>
          <a:lstStyle/>
          <a:p>
            <a:pPr algn="ctr"/>
            <a:endParaRPr lang="uz-Cyrl-UZ" sz="5400" b="1" i="1" dirty="0">
              <a:solidFill>
                <a:srgbClr val="00B050"/>
              </a:solidFill>
              <a:latin typeface="Arial" panose="020B0604020202020204" pitchFamily="34" charset="0"/>
              <a:cs typeface="Arial" panose="020B0604020202020204" pitchFamily="34" charset="0"/>
            </a:endParaRPr>
          </a:p>
          <a:p>
            <a:pPr algn="ctr"/>
            <a:r>
              <a:rPr lang="uz-Cyrl-UZ" sz="7200" b="1" i="1" dirty="0">
                <a:solidFill>
                  <a:srgbClr val="002060"/>
                </a:solidFill>
                <a:latin typeface="Arial" panose="020B0604020202020204" pitchFamily="34" charset="0"/>
                <a:cs typeface="Arial" panose="020B0604020202020204" pitchFamily="34" charset="0"/>
              </a:rPr>
              <a:t>Эътиборингиз</a:t>
            </a:r>
            <a:r>
              <a:rPr lang="en-US" sz="7200" b="1" i="1" dirty="0">
                <a:solidFill>
                  <a:srgbClr val="002060"/>
                </a:solidFill>
                <a:latin typeface="Arial" panose="020B0604020202020204" pitchFamily="34" charset="0"/>
                <a:cs typeface="Arial" panose="020B0604020202020204" pitchFamily="34" charset="0"/>
              </a:rPr>
              <a:t> </a:t>
            </a:r>
            <a:r>
              <a:rPr lang="uz-Cyrl-UZ" sz="7200" b="1" i="1" dirty="0">
                <a:solidFill>
                  <a:srgbClr val="002060"/>
                </a:solidFill>
                <a:latin typeface="Arial" panose="020B0604020202020204" pitchFamily="34" charset="0"/>
                <a:cs typeface="Arial" panose="020B0604020202020204" pitchFamily="34" charset="0"/>
              </a:rPr>
              <a:t>учун</a:t>
            </a:r>
            <a:r>
              <a:rPr lang="en-US" sz="7200" b="1" i="1" dirty="0">
                <a:solidFill>
                  <a:srgbClr val="002060"/>
                </a:solidFill>
                <a:latin typeface="Arial" panose="020B0604020202020204" pitchFamily="34" charset="0"/>
                <a:cs typeface="Arial" panose="020B0604020202020204" pitchFamily="34" charset="0"/>
              </a:rPr>
              <a:t> </a:t>
            </a:r>
            <a:r>
              <a:rPr lang="uz-Cyrl-UZ" sz="7200" b="1" i="1" dirty="0">
                <a:solidFill>
                  <a:srgbClr val="002060"/>
                </a:solidFill>
                <a:latin typeface="Arial" panose="020B0604020202020204" pitchFamily="34" charset="0"/>
                <a:cs typeface="Arial" panose="020B0604020202020204" pitchFamily="34" charset="0"/>
              </a:rPr>
              <a:t>рахмат ! </a:t>
            </a:r>
            <a:endParaRPr lang="ru-RU" sz="7200" i="1" dirty="0">
              <a:solidFill>
                <a:srgbClr val="002060"/>
              </a:solidFill>
              <a:latin typeface="Arial" panose="020B0604020202020204" pitchFamily="34" charset="0"/>
              <a:cs typeface="Arial" panose="020B0604020202020204" pitchFamily="34" charset="0"/>
            </a:endParaRPr>
          </a:p>
        </p:txBody>
      </p: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01" y="4787360"/>
            <a:ext cx="2873829" cy="1698589"/>
          </a:xfrm>
          <a:prstGeom prst="rect">
            <a:avLst/>
          </a:prstGeom>
        </p:spPr>
      </p:pic>
      <p:pic>
        <p:nvPicPr>
          <p:cNvPr id="19" name="Рисунок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00" y="2040844"/>
            <a:ext cx="2873830" cy="1946956"/>
          </a:xfrm>
          <a:prstGeom prst="rect">
            <a:avLst/>
          </a:prstGeom>
        </p:spPr>
      </p:pic>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90" y="127000"/>
            <a:ext cx="2847050" cy="1382450"/>
          </a:xfrm>
          <a:prstGeom prst="rect">
            <a:avLst/>
          </a:prstGeom>
        </p:spPr>
      </p:pic>
    </p:spTree>
    <p:extLst>
      <p:ext uri="{BB962C8B-B14F-4D97-AF65-F5344CB8AC3E}">
        <p14:creationId xmlns:p14="http://schemas.microsoft.com/office/powerpoint/2010/main" val="3484396218"/>
      </p:ext>
    </p:extLst>
  </p:cSld>
  <p:clrMapOvr>
    <a:masterClrMapping/>
  </p:clrMapOvr>
  <mc:AlternateContent xmlns:mc="http://schemas.openxmlformats.org/markup-compatibility/2006" xmlns:p14="http://schemas.microsoft.com/office/powerpoint/2010/main">
    <mc:Choice Requires="p14">
      <p:transition spd="slow" p14:dur="3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 calcmode="lin" valueType="num">
                                      <p:cBhvr>
                                        <p:cTn id="16" dur="1000" fill="hold"/>
                                        <p:tgtEl>
                                          <p:spTgt spid="20"/>
                                        </p:tgtEl>
                                        <p:attrNameLst>
                                          <p:attrName>style.rotation</p:attrName>
                                        </p:attrNameLst>
                                      </p:cBhvr>
                                      <p:tavLst>
                                        <p:tav tm="0">
                                          <p:val>
                                            <p:fltVal val="90"/>
                                          </p:val>
                                        </p:tav>
                                        <p:tav tm="100000">
                                          <p:val>
                                            <p:fltVal val="0"/>
                                          </p:val>
                                        </p:tav>
                                      </p:tavLst>
                                    </p:anim>
                                    <p:animEffect transition="in" filter="fad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516549903"/>
              </p:ext>
            </p:extLst>
          </p:nvPr>
        </p:nvGraphicFramePr>
        <p:xfrm>
          <a:off x="1940560" y="231987"/>
          <a:ext cx="8036560" cy="509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extLst>
              <p:ext uri="{D42A27DB-BD31-4B8C-83A1-F6EECF244321}">
                <p14:modId xmlns:p14="http://schemas.microsoft.com/office/powerpoint/2010/main" val="3537906690"/>
              </p:ext>
            </p:extLst>
          </p:nvPr>
        </p:nvGraphicFramePr>
        <p:xfrm>
          <a:off x="1059677" y="1749734"/>
          <a:ext cx="10588239" cy="41639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Рисунок 1">
            <a:extLst>
              <a:ext uri="{FF2B5EF4-FFF2-40B4-BE49-F238E27FC236}">
                <a16:creationId xmlns:a16="http://schemas.microsoft.com/office/drawing/2014/main" id="{DA0D8951-A341-5DED-F860-A86DA9EC6D4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60975" y="116721"/>
            <a:ext cx="844658" cy="854375"/>
          </a:xfrm>
          <a:prstGeom prst="rect">
            <a:avLst/>
          </a:prstGeom>
        </p:spPr>
      </p:pic>
    </p:spTree>
    <p:extLst>
      <p:ext uri="{BB962C8B-B14F-4D97-AF65-F5344CB8AC3E}">
        <p14:creationId xmlns:p14="http://schemas.microsoft.com/office/powerpoint/2010/main" val="199061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951906797"/>
              </p:ext>
            </p:extLst>
          </p:nvPr>
        </p:nvGraphicFramePr>
        <p:xfrm>
          <a:off x="1940560" y="231987"/>
          <a:ext cx="8036560" cy="509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3991681276"/>
              </p:ext>
            </p:extLst>
          </p:nvPr>
        </p:nvGraphicFramePr>
        <p:xfrm>
          <a:off x="182310" y="880217"/>
          <a:ext cx="11303238" cy="54265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Рисунок 1">
            <a:extLst>
              <a:ext uri="{FF2B5EF4-FFF2-40B4-BE49-F238E27FC236}">
                <a16:creationId xmlns:a16="http://schemas.microsoft.com/office/drawing/2014/main" id="{EB6DA65E-F838-A8E0-7BAB-6E114BA3D32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98450" y="59646"/>
            <a:ext cx="811239" cy="820572"/>
          </a:xfrm>
          <a:prstGeom prst="rect">
            <a:avLst/>
          </a:prstGeom>
        </p:spPr>
      </p:pic>
    </p:spTree>
    <p:extLst>
      <p:ext uri="{BB962C8B-B14F-4D97-AF65-F5344CB8AC3E}">
        <p14:creationId xmlns:p14="http://schemas.microsoft.com/office/powerpoint/2010/main" val="127037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044473964"/>
              </p:ext>
            </p:extLst>
          </p:nvPr>
        </p:nvGraphicFramePr>
        <p:xfrm>
          <a:off x="2052320" y="303107"/>
          <a:ext cx="7863840" cy="824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294349529"/>
              </p:ext>
            </p:extLst>
          </p:nvPr>
        </p:nvGraphicFramePr>
        <p:xfrm>
          <a:off x="1107440" y="1315524"/>
          <a:ext cx="9977120" cy="42269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Рисунок 1">
            <a:extLst>
              <a:ext uri="{FF2B5EF4-FFF2-40B4-BE49-F238E27FC236}">
                <a16:creationId xmlns:a16="http://schemas.microsoft.com/office/drawing/2014/main" id="{A179E33F-4331-EDC7-3160-32DBD25467A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11098" y="201341"/>
            <a:ext cx="844658" cy="854375"/>
          </a:xfrm>
          <a:prstGeom prst="rect">
            <a:avLst/>
          </a:prstGeom>
        </p:spPr>
      </p:pic>
    </p:spTree>
    <p:extLst>
      <p:ext uri="{BB962C8B-B14F-4D97-AF65-F5344CB8AC3E}">
        <p14:creationId xmlns:p14="http://schemas.microsoft.com/office/powerpoint/2010/main" val="295857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1621862613"/>
              </p:ext>
            </p:extLst>
          </p:nvPr>
        </p:nvGraphicFramePr>
        <p:xfrm>
          <a:off x="2304515" y="147222"/>
          <a:ext cx="7813705" cy="664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p:cNvGraphicFramePr/>
          <p:nvPr>
            <p:extLst>
              <p:ext uri="{D42A27DB-BD31-4B8C-83A1-F6EECF244321}">
                <p14:modId xmlns:p14="http://schemas.microsoft.com/office/powerpoint/2010/main" val="2547349941"/>
              </p:ext>
            </p:extLst>
          </p:nvPr>
        </p:nvGraphicFramePr>
        <p:xfrm>
          <a:off x="419456" y="1124179"/>
          <a:ext cx="11009832" cy="12041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Схема 12"/>
          <p:cNvGraphicFramePr/>
          <p:nvPr>
            <p:extLst>
              <p:ext uri="{D42A27DB-BD31-4B8C-83A1-F6EECF244321}">
                <p14:modId xmlns:p14="http://schemas.microsoft.com/office/powerpoint/2010/main" val="1320836095"/>
              </p:ext>
            </p:extLst>
          </p:nvPr>
        </p:nvGraphicFramePr>
        <p:xfrm>
          <a:off x="419456" y="2264636"/>
          <a:ext cx="11353087" cy="41977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 name="Рисунок 1">
            <a:extLst>
              <a:ext uri="{FF2B5EF4-FFF2-40B4-BE49-F238E27FC236}">
                <a16:creationId xmlns:a16="http://schemas.microsoft.com/office/drawing/2014/main" id="{6736ADD6-63C0-85A3-B28F-3B68D82B948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02538" y="147222"/>
            <a:ext cx="844658" cy="854375"/>
          </a:xfrm>
          <a:prstGeom prst="rect">
            <a:avLst/>
          </a:prstGeom>
        </p:spPr>
      </p:pic>
    </p:spTree>
    <p:extLst>
      <p:ext uri="{BB962C8B-B14F-4D97-AF65-F5344CB8AC3E}">
        <p14:creationId xmlns:p14="http://schemas.microsoft.com/office/powerpoint/2010/main" val="273162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extLst>
              <p:ext uri="{D42A27DB-BD31-4B8C-83A1-F6EECF244321}">
                <p14:modId xmlns:p14="http://schemas.microsoft.com/office/powerpoint/2010/main" val="2041618476"/>
              </p:ext>
            </p:extLst>
          </p:nvPr>
        </p:nvGraphicFramePr>
        <p:xfrm>
          <a:off x="988465" y="1904618"/>
          <a:ext cx="9847602" cy="393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313200959"/>
              </p:ext>
            </p:extLst>
          </p:nvPr>
        </p:nvGraphicFramePr>
        <p:xfrm>
          <a:off x="1860135" y="131898"/>
          <a:ext cx="8728104" cy="646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Прямоугольник 10"/>
          <p:cNvSpPr/>
          <p:nvPr/>
        </p:nvSpPr>
        <p:spPr>
          <a:xfrm>
            <a:off x="478566" y="879758"/>
            <a:ext cx="11109532" cy="923330"/>
          </a:xfrm>
          <a:prstGeom prst="rect">
            <a:avLst/>
          </a:prstGeom>
        </p:spPr>
        <p:txBody>
          <a:bodyPr wrap="square">
            <a:spAutoFit/>
          </a:bodyPr>
          <a:lstStyle/>
          <a:p>
            <a:pPr algn="ctr"/>
            <a:r>
              <a:rPr lang="uz-Cyrl-UZ" dirty="0">
                <a:ea typeface="Yu Mincho"/>
                <a:cs typeface="Times New Roman" panose="02020603050405020304" pitchFamily="18" charset="0"/>
              </a:rPr>
              <a:t>Ходимининг </a:t>
            </a:r>
            <a:r>
              <a:rPr lang="uz-Cyrl-UZ" b="1" dirty="0">
                <a:ea typeface="Yu Mincho"/>
                <a:cs typeface="Times New Roman" panose="02020603050405020304" pitchFamily="18" charset="0"/>
              </a:rPr>
              <a:t>яқин қариндошлари</a:t>
            </a:r>
            <a:r>
              <a:rPr lang="uz-Cyrl-UZ" dirty="0">
                <a:ea typeface="Yu Mincho"/>
                <a:cs typeface="Times New Roman" panose="02020603050405020304" pitchFamily="18" charset="0"/>
              </a:rPr>
              <a:t>, шунингдек, </a:t>
            </a:r>
            <a:r>
              <a:rPr lang="uz-Cyrl-UZ" b="1" dirty="0">
                <a:ea typeface="Yu Mincho"/>
                <a:cs typeface="Times New Roman" panose="02020603050405020304" pitchFamily="18" charset="0"/>
              </a:rPr>
              <a:t>юридик шахслар</a:t>
            </a:r>
            <a:r>
              <a:rPr lang="uz-Cyrl-UZ" dirty="0">
                <a:ea typeface="Yu Mincho"/>
                <a:cs typeface="Times New Roman" panose="02020603050405020304" pitchFamily="18" charset="0"/>
              </a:rPr>
              <a:t>, агар ушбу юридик шахснинг бошқарув органи раҳбари ёки аъзоси ёхуд устав фондига ходимнинг ўзи ёки унинг яқин қариндошлари эгалик қилса, давлат органи ходимига </a:t>
            </a:r>
            <a:r>
              <a:rPr lang="uz-Cyrl-UZ" b="1" dirty="0">
                <a:ea typeface="Yu Mincho"/>
                <a:cs typeface="Times New Roman" panose="02020603050405020304" pitchFamily="18" charset="0"/>
              </a:rPr>
              <a:t>алоқадор шахслар </a:t>
            </a:r>
            <a:r>
              <a:rPr lang="uz-Cyrl-UZ" dirty="0">
                <a:ea typeface="Yu Mincho"/>
                <a:cs typeface="Times New Roman" panose="02020603050405020304" pitchFamily="18" charset="0"/>
              </a:rPr>
              <a:t>ҳисобланади</a:t>
            </a:r>
            <a:endParaRPr lang="ru-RU" dirty="0">
              <a:cs typeface="Times New Roman" panose="02020603050405020304" pitchFamily="18" charset="0"/>
            </a:endParaRPr>
          </a:p>
        </p:txBody>
      </p:sp>
      <p:pic>
        <p:nvPicPr>
          <p:cNvPr id="2" name="Рисунок 1">
            <a:extLst>
              <a:ext uri="{FF2B5EF4-FFF2-40B4-BE49-F238E27FC236}">
                <a16:creationId xmlns:a16="http://schemas.microsoft.com/office/drawing/2014/main" id="{D1F96EA8-2038-F817-30F4-F02230A1C3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44349" y="131898"/>
            <a:ext cx="844658" cy="854375"/>
          </a:xfrm>
          <a:prstGeom prst="rect">
            <a:avLst/>
          </a:prstGeom>
        </p:spPr>
      </p:pic>
    </p:spTree>
    <p:extLst>
      <p:ext uri="{BB962C8B-B14F-4D97-AF65-F5344CB8AC3E}">
        <p14:creationId xmlns:p14="http://schemas.microsoft.com/office/powerpoint/2010/main" val="44002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771545027"/>
              </p:ext>
            </p:extLst>
          </p:nvPr>
        </p:nvGraphicFramePr>
        <p:xfrm>
          <a:off x="1871529" y="429234"/>
          <a:ext cx="8827805"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Схема 9"/>
          <p:cNvGraphicFramePr/>
          <p:nvPr>
            <p:extLst>
              <p:ext uri="{D42A27DB-BD31-4B8C-83A1-F6EECF244321}">
                <p14:modId xmlns:p14="http://schemas.microsoft.com/office/powerpoint/2010/main" val="272625084"/>
              </p:ext>
            </p:extLst>
          </p:nvPr>
        </p:nvGraphicFramePr>
        <p:xfrm>
          <a:off x="779447" y="1401510"/>
          <a:ext cx="11011968" cy="47770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60"/>
          <p:cNvSpPr/>
          <p:nvPr/>
        </p:nvSpPr>
        <p:spPr>
          <a:xfrm>
            <a:off x="439976" y="1395261"/>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Box 11"/>
          <p:cNvSpPr txBox="1"/>
          <p:nvPr/>
        </p:nvSpPr>
        <p:spPr>
          <a:xfrm>
            <a:off x="354074" y="1378571"/>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3" name="Rectangle 60"/>
          <p:cNvSpPr/>
          <p:nvPr/>
        </p:nvSpPr>
        <p:spPr>
          <a:xfrm>
            <a:off x="433084" y="2083667"/>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Box 13"/>
          <p:cNvSpPr txBox="1"/>
          <p:nvPr/>
        </p:nvSpPr>
        <p:spPr>
          <a:xfrm>
            <a:off x="347182" y="2066977"/>
            <a:ext cx="393550" cy="523220"/>
          </a:xfrm>
          <a:prstGeom prst="rect">
            <a:avLst/>
          </a:prstGeom>
          <a:solidFill>
            <a:schemeClr val="accent2"/>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Rectangle 60"/>
          <p:cNvSpPr/>
          <p:nvPr/>
        </p:nvSpPr>
        <p:spPr>
          <a:xfrm>
            <a:off x="435759" y="2718025"/>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Box 15"/>
          <p:cNvSpPr txBox="1"/>
          <p:nvPr/>
        </p:nvSpPr>
        <p:spPr>
          <a:xfrm>
            <a:off x="349857" y="2701335"/>
            <a:ext cx="393550" cy="523220"/>
          </a:xfrm>
          <a:prstGeom prst="rect">
            <a:avLst/>
          </a:prstGeom>
          <a:solidFill>
            <a:schemeClr val="accent1"/>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7" name="Rectangle 60"/>
          <p:cNvSpPr/>
          <p:nvPr/>
        </p:nvSpPr>
        <p:spPr>
          <a:xfrm>
            <a:off x="433084" y="3460479"/>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Box 17"/>
          <p:cNvSpPr txBox="1"/>
          <p:nvPr/>
        </p:nvSpPr>
        <p:spPr>
          <a:xfrm>
            <a:off x="347182" y="3443789"/>
            <a:ext cx="393550" cy="523220"/>
          </a:xfrm>
          <a:prstGeom prst="rect">
            <a:avLst/>
          </a:prstGeom>
          <a:solidFill>
            <a:schemeClr val="accent3"/>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Rectangle 60"/>
          <p:cNvSpPr/>
          <p:nvPr/>
        </p:nvSpPr>
        <p:spPr>
          <a:xfrm>
            <a:off x="437443" y="4215271"/>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p:cNvSpPr txBox="1"/>
          <p:nvPr/>
        </p:nvSpPr>
        <p:spPr>
          <a:xfrm>
            <a:off x="351541" y="4198581"/>
            <a:ext cx="393550" cy="523220"/>
          </a:xfrm>
          <a:prstGeom prst="rect">
            <a:avLst/>
          </a:prstGeom>
          <a:solidFill>
            <a:schemeClr val="accent5"/>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Rectangle 60"/>
          <p:cNvSpPr/>
          <p:nvPr/>
        </p:nvSpPr>
        <p:spPr>
          <a:xfrm>
            <a:off x="437443" y="4882514"/>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Box 21"/>
          <p:cNvSpPr txBox="1"/>
          <p:nvPr/>
        </p:nvSpPr>
        <p:spPr>
          <a:xfrm>
            <a:off x="351541" y="4865824"/>
            <a:ext cx="393550" cy="523220"/>
          </a:xfrm>
          <a:prstGeom prst="rect">
            <a:avLst/>
          </a:prstGeom>
          <a:solidFill>
            <a:schemeClr val="accent6"/>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6</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3" name="Rectangle 60"/>
          <p:cNvSpPr/>
          <p:nvPr/>
        </p:nvSpPr>
        <p:spPr>
          <a:xfrm>
            <a:off x="376330" y="5474203"/>
            <a:ext cx="244002" cy="4467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TextBox 23"/>
          <p:cNvSpPr txBox="1"/>
          <p:nvPr/>
        </p:nvSpPr>
        <p:spPr>
          <a:xfrm>
            <a:off x="354074" y="5468860"/>
            <a:ext cx="393550" cy="523220"/>
          </a:xfrm>
          <a:prstGeom prst="rect">
            <a:avLst/>
          </a:prstGeom>
          <a:solidFill>
            <a:srgbClr val="7030A0"/>
          </a:solid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7</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8888C60D-30B0-0C1D-25B9-50A9E6DF7C1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35788" y="84963"/>
            <a:ext cx="844658" cy="854375"/>
          </a:xfrm>
          <a:prstGeom prst="rect">
            <a:avLst/>
          </a:prstGeom>
        </p:spPr>
      </p:pic>
    </p:spTree>
    <p:extLst>
      <p:ext uri="{BB962C8B-B14F-4D97-AF65-F5344CB8AC3E}">
        <p14:creationId xmlns:p14="http://schemas.microsoft.com/office/powerpoint/2010/main" val="92646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B69F5457-ECF3-4E31-B809-21B9B53535A0}"/>
              </a:ext>
            </a:extLst>
          </p:cNvPr>
          <p:cNvSpPr/>
          <p:nvPr/>
        </p:nvSpPr>
        <p:spPr>
          <a:xfrm>
            <a:off x="1195972" y="1741071"/>
            <a:ext cx="854083" cy="162250"/>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rot="21376620">
            <a:off x="828972" y="628584"/>
            <a:ext cx="182596" cy="892836"/>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800866" y="543053"/>
            <a:ext cx="3315464" cy="320739"/>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869615" y="848693"/>
            <a:ext cx="11117338" cy="997589"/>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05985" y="1089993"/>
            <a:ext cx="10641994" cy="646331"/>
          </a:xfrm>
          <a:prstGeom prst="rect">
            <a:avLst/>
          </a:prstGeom>
          <a:noFill/>
        </p:spPr>
        <p:txBody>
          <a:bodyPr wrap="square" rtlCol="0">
            <a:spAutoFit/>
          </a:bodyPr>
          <a:lstStyle/>
          <a:p>
            <a:pPr algn="ctr"/>
            <a:r>
              <a:rPr lang="uz-Cyrl-UZ" b="1" dirty="0">
                <a:solidFill>
                  <a:srgbClr val="7030A0"/>
                </a:solidFill>
                <a:latin typeface="Times New Roman" panose="02020603050405020304" pitchFamily="18" charset="0"/>
                <a:cs typeface="Times New Roman" panose="02020603050405020304" pitchFamily="18" charset="0"/>
              </a:rPr>
              <a:t>Коррупцияга қарши курашиш агентлиги манфаатлар тўқнашуви билан боғлиқ муносабатларни тартибга солиш соҳасидаги махсус ваколатли орган сифатида белгиланмоқда.</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37" name="Freeform: Shape 36">
            <a:extLst>
              <a:ext uri="{FF2B5EF4-FFF2-40B4-BE49-F238E27FC236}">
                <a16:creationId xmlns:a16="http://schemas.microsoft.com/office/drawing/2014/main" id="{F4E3A999-BFD9-49A4-8B70-F30B05EDF1D1}"/>
              </a:ext>
            </a:extLst>
          </p:cNvPr>
          <p:cNvSpPr/>
          <p:nvPr/>
        </p:nvSpPr>
        <p:spPr>
          <a:xfrm rot="18852414">
            <a:off x="956252" y="709379"/>
            <a:ext cx="526028" cy="1640377"/>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chemeClr val="accent6">
              <a:lumMod val="20000"/>
              <a:lumOff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036256A-CFF9-4233-8F1A-9754B817EB4E}"/>
              </a:ext>
            </a:extLst>
          </p:cNvPr>
          <p:cNvSpPr/>
          <p:nvPr/>
        </p:nvSpPr>
        <p:spPr>
          <a:xfrm>
            <a:off x="2908492" y="559617"/>
            <a:ext cx="8853133" cy="487512"/>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39"/>
          <p:cNvSpPr/>
          <p:nvPr/>
        </p:nvSpPr>
        <p:spPr>
          <a:xfrm>
            <a:off x="237849" y="1815006"/>
            <a:ext cx="612397" cy="4669070"/>
          </a:xfrm>
          <a:prstGeom prst="roundRect">
            <a:avLst/>
          </a:prstGeom>
          <a:solidFill>
            <a:schemeClr val="accent6">
              <a:lumMod val="40000"/>
              <a:lumOff val="60000"/>
              <a:alpha val="80000"/>
            </a:schemeClr>
          </a:solidFill>
          <a:ln w="19050">
            <a:solidFill>
              <a:srgbClr val="FF0000"/>
            </a:solidFill>
          </a:ln>
          <a:effectLst/>
          <a:scene3d>
            <a:camera prst="orthographicFront"/>
            <a:lightRig rig="threePt" dir="t"/>
          </a:scene3d>
          <a:sp3d prstMaterial="plastic">
            <a:bevelT w="139700" prst="cross"/>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uz-Cyrl-UZ" sz="3200" b="1" dirty="0">
                <a:solidFill>
                  <a:srgbClr val="002060"/>
                </a:solidFill>
                <a:latin typeface="Times New Roman" panose="02020603050405020304" pitchFamily="18" charset="0"/>
                <a:cs typeface="Times New Roman" panose="02020603050405020304" pitchFamily="18" charset="0"/>
              </a:rPr>
              <a:t>АГЕ</a:t>
            </a:r>
            <a:r>
              <a:rPr lang="ru-RU" sz="3200" b="1" dirty="0">
                <a:solidFill>
                  <a:srgbClr val="002060"/>
                </a:solidFill>
                <a:latin typeface="Times New Roman" panose="02020603050405020304" pitchFamily="18" charset="0"/>
                <a:cs typeface="Times New Roman" panose="02020603050405020304" pitchFamily="18" charset="0"/>
              </a:rPr>
              <a:t>Н</a:t>
            </a:r>
            <a:r>
              <a:rPr lang="uz-Cyrl-UZ" sz="3200" b="1" dirty="0">
                <a:solidFill>
                  <a:srgbClr val="002060"/>
                </a:solidFill>
                <a:latin typeface="Times New Roman" panose="02020603050405020304" pitchFamily="18" charset="0"/>
                <a:cs typeface="Times New Roman" panose="02020603050405020304" pitchFamily="18" charset="0"/>
              </a:rPr>
              <a:t>ТЛИК</a:t>
            </a:r>
            <a:endParaRPr lang="en-US" sz="5400" b="1" dirty="0">
              <a:solidFill>
                <a:srgbClr val="002060"/>
              </a:solidFill>
              <a:latin typeface="Times New Roman" panose="02020603050405020304" pitchFamily="18" charset="0"/>
              <a:cs typeface="Times New Roman" panose="02020603050405020304" pitchFamily="18" charset="0"/>
            </a:endParaRPr>
          </a:p>
        </p:txBody>
      </p:sp>
      <p:grpSp>
        <p:nvGrpSpPr>
          <p:cNvPr id="90" name="Group 55"/>
          <p:cNvGrpSpPr/>
          <p:nvPr/>
        </p:nvGrpSpPr>
        <p:grpSpPr>
          <a:xfrm>
            <a:off x="1326292" y="3079898"/>
            <a:ext cx="10608970" cy="1047502"/>
            <a:chOff x="2879034" y="5745835"/>
            <a:chExt cx="4927350" cy="1466047"/>
          </a:xfrm>
          <a:effectLst>
            <a:outerShdw blurRad="50800" dist="38100" dir="18900000" algn="bl" rotWithShape="0">
              <a:prstClr val="black">
                <a:alpha val="40000"/>
              </a:prstClr>
            </a:outerShdw>
          </a:effectLst>
        </p:grpSpPr>
        <p:grpSp>
          <p:nvGrpSpPr>
            <p:cNvPr id="91" name="Group 12"/>
            <p:cNvGrpSpPr/>
            <p:nvPr/>
          </p:nvGrpSpPr>
          <p:grpSpPr>
            <a:xfrm>
              <a:off x="2879034" y="5745835"/>
              <a:ext cx="4927350" cy="1466047"/>
              <a:chOff x="323619" y="3562348"/>
              <a:chExt cx="3182318" cy="1332770"/>
            </a:xfrm>
          </p:grpSpPr>
          <p:sp>
            <p:nvSpPr>
              <p:cNvPr id="94" name="Rectangle 59"/>
              <p:cNvSpPr/>
              <p:nvPr/>
            </p:nvSpPr>
            <p:spPr>
              <a:xfrm>
                <a:off x="505314" y="3562348"/>
                <a:ext cx="3000623" cy="1257419"/>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60"/>
              <p:cNvSpPr/>
              <p:nvPr/>
            </p:nvSpPr>
            <p:spPr>
              <a:xfrm>
                <a:off x="323619" y="3568959"/>
                <a:ext cx="186004" cy="13261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159400" y="5942048"/>
              <a:ext cx="4639390" cy="990732"/>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давлат органлари ва бошқа ташкилотларнинг манфаатлар тўқнашуви билан боғлиқ муносабатларни тартибга солиш фаолиятини мувофиқлаштиради;  </a:t>
              </a:r>
              <a:endParaRPr lang="en-US" sz="2000" b="1" dirty="0">
                <a:latin typeface="Times New Roman" panose="02020603050405020304" pitchFamily="18" charset="0"/>
                <a:cs typeface="Times New Roman" panose="02020603050405020304" pitchFamily="18" charset="0"/>
              </a:endParaRPr>
            </a:p>
          </p:txBody>
        </p:sp>
        <p:sp>
          <p:nvSpPr>
            <p:cNvPr id="93" name="TextBox 92"/>
            <p:cNvSpPr txBox="1"/>
            <p:nvPr/>
          </p:nvSpPr>
          <p:spPr>
            <a:xfrm>
              <a:off x="2879034" y="6071274"/>
              <a:ext cx="244816" cy="732281"/>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2</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96" name="Group 55"/>
          <p:cNvGrpSpPr/>
          <p:nvPr/>
        </p:nvGrpSpPr>
        <p:grpSpPr>
          <a:xfrm>
            <a:off x="1326291" y="4226045"/>
            <a:ext cx="10608971" cy="1074982"/>
            <a:chOff x="2879034" y="5745835"/>
            <a:chExt cx="4927350" cy="1473465"/>
          </a:xfrm>
          <a:effectLst>
            <a:outerShdw blurRad="50800" dist="38100" dir="18900000" algn="bl" rotWithShape="0">
              <a:prstClr val="black">
                <a:alpha val="40000"/>
              </a:prstClr>
            </a:outerShdw>
          </a:effectLst>
        </p:grpSpPr>
        <p:grpSp>
          <p:nvGrpSpPr>
            <p:cNvPr id="97" name="Group 12"/>
            <p:cNvGrpSpPr/>
            <p:nvPr/>
          </p:nvGrpSpPr>
          <p:grpSpPr>
            <a:xfrm>
              <a:off x="2879034" y="5745835"/>
              <a:ext cx="4927350" cy="1473465"/>
              <a:chOff x="323619" y="3562349"/>
              <a:chExt cx="3182318" cy="1339514"/>
            </a:xfrm>
          </p:grpSpPr>
          <p:sp>
            <p:nvSpPr>
              <p:cNvPr id="100" name="Rectangle 59"/>
              <p:cNvSpPr/>
              <p:nvPr/>
            </p:nvSpPr>
            <p:spPr>
              <a:xfrm>
                <a:off x="509597" y="3562349"/>
                <a:ext cx="2996340" cy="1242016"/>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1" name="Rectangle 60"/>
              <p:cNvSpPr/>
              <p:nvPr/>
            </p:nvSpPr>
            <p:spPr>
              <a:xfrm>
                <a:off x="323619" y="3562350"/>
                <a:ext cx="185979" cy="1339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8" name="TextBox 97"/>
            <p:cNvSpPr txBox="1"/>
            <p:nvPr/>
          </p:nvSpPr>
          <p:spPr>
            <a:xfrm>
              <a:off x="3154660" y="5883455"/>
              <a:ext cx="4619503" cy="970291"/>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давлат органлари ва бошқа ташкилотларнинг манфаатлар тўқнашуви билан боғлиқ муносабатларни тартибга солиш соҳасидаги фаолиятини ўрганади;  </a:t>
              </a:r>
              <a:endParaRPr lang="en-US" sz="2000" b="1"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2889798" y="6070358"/>
              <a:ext cx="254098" cy="717171"/>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3</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102" name="Group 55"/>
          <p:cNvGrpSpPr/>
          <p:nvPr/>
        </p:nvGrpSpPr>
        <p:grpSpPr>
          <a:xfrm>
            <a:off x="1326291" y="5342450"/>
            <a:ext cx="10608972" cy="1108725"/>
            <a:chOff x="2879034" y="5679360"/>
            <a:chExt cx="4940813" cy="1520923"/>
          </a:xfrm>
          <a:effectLst>
            <a:outerShdw blurRad="50800" dist="38100" dir="18900000" algn="bl" rotWithShape="0">
              <a:prstClr val="black">
                <a:alpha val="40000"/>
              </a:prstClr>
            </a:outerShdw>
          </a:effectLst>
        </p:grpSpPr>
        <p:grpSp>
          <p:nvGrpSpPr>
            <p:cNvPr id="103" name="Group 12"/>
            <p:cNvGrpSpPr/>
            <p:nvPr/>
          </p:nvGrpSpPr>
          <p:grpSpPr>
            <a:xfrm>
              <a:off x="2879034" y="5745834"/>
              <a:ext cx="4940813" cy="1454449"/>
              <a:chOff x="323619" y="3562349"/>
              <a:chExt cx="3191013" cy="1322227"/>
            </a:xfrm>
          </p:grpSpPr>
          <p:sp>
            <p:nvSpPr>
              <p:cNvPr id="106" name="Rectangle 59"/>
              <p:cNvSpPr/>
              <p:nvPr/>
            </p:nvSpPr>
            <p:spPr>
              <a:xfrm>
                <a:off x="508136" y="3562349"/>
                <a:ext cx="3006496" cy="1186574"/>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ectangle 60"/>
              <p:cNvSpPr/>
              <p:nvPr/>
            </p:nvSpPr>
            <p:spPr>
              <a:xfrm>
                <a:off x="323619" y="3562351"/>
                <a:ext cx="184522" cy="1322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4" name="TextBox 103"/>
            <p:cNvSpPr txBox="1"/>
            <p:nvPr/>
          </p:nvSpPr>
          <p:spPr>
            <a:xfrm>
              <a:off x="3160166" y="5679360"/>
              <a:ext cx="4652066" cy="1393263"/>
            </a:xfrm>
            <a:prstGeom prst="rect">
              <a:avLst/>
            </a:prstGeom>
            <a:noFill/>
          </p:spPr>
          <p:txBody>
            <a:bodyPr wrap="square" rtlCol="0">
              <a:spAutoFit/>
            </a:bodyPr>
            <a:lstStyle/>
            <a:p>
              <a:pPr algn="just">
                <a:spcAft>
                  <a:spcPts val="0"/>
                </a:spcAft>
              </a:pPr>
              <a:r>
                <a:rPr lang="uz-Cyrl-UZ" sz="2000" b="1" dirty="0">
                  <a:latin typeface="Times New Roman" panose="02020603050405020304" pitchFamily="18" charset="0"/>
                  <a:cs typeface="Times New Roman" panose="02020603050405020304" pitchFamily="18" charset="0"/>
                </a:rPr>
                <a:t>манфаатлар тўқнашуви аниқланганда битимни бекор қилиш, қарорни ва бошқа ҳужжатни ўзгартириш ёки бекор қилиш тўғрисида тақдимнома ёхуд уларни ҳақиқий эмас деб топиш тўғрисида судга даъво киритади;</a:t>
              </a:r>
              <a:endParaRPr lang="ru-RU" sz="2200" b="1" dirty="0">
                <a:latin typeface="Times New Roman" panose="02020603050405020304" pitchFamily="18" charset="0"/>
                <a:cs typeface="Times New Roman" panose="02020603050405020304" pitchFamily="18" charset="0"/>
              </a:endParaRPr>
            </a:p>
          </p:txBody>
        </p:sp>
        <p:sp>
          <p:nvSpPr>
            <p:cNvPr id="105" name="TextBox 104"/>
            <p:cNvSpPr txBox="1"/>
            <p:nvPr/>
          </p:nvSpPr>
          <p:spPr>
            <a:xfrm>
              <a:off x="2893660" y="6114188"/>
              <a:ext cx="207664" cy="717740"/>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4</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51" name="Group 55"/>
          <p:cNvGrpSpPr/>
          <p:nvPr/>
        </p:nvGrpSpPr>
        <p:grpSpPr>
          <a:xfrm>
            <a:off x="1326292" y="2000408"/>
            <a:ext cx="10621687" cy="980850"/>
            <a:chOff x="2879034" y="5745836"/>
            <a:chExt cx="4930394" cy="1372758"/>
          </a:xfrm>
          <a:effectLst>
            <a:outerShdw blurRad="50800" dist="38100" dir="18900000" algn="bl" rotWithShape="0">
              <a:prstClr val="black">
                <a:alpha val="40000"/>
              </a:prstClr>
            </a:outerShdw>
          </a:effectLst>
        </p:grpSpPr>
        <p:grpSp>
          <p:nvGrpSpPr>
            <p:cNvPr id="52" name="Group 12"/>
            <p:cNvGrpSpPr/>
            <p:nvPr/>
          </p:nvGrpSpPr>
          <p:grpSpPr>
            <a:xfrm>
              <a:off x="2879034" y="5745836"/>
              <a:ext cx="4927350" cy="1372758"/>
              <a:chOff x="323619" y="3562348"/>
              <a:chExt cx="3182318" cy="1247962"/>
            </a:xfrm>
          </p:grpSpPr>
          <p:sp>
            <p:nvSpPr>
              <p:cNvPr id="55" name="Rectangle 59"/>
              <p:cNvSpPr/>
              <p:nvPr/>
            </p:nvSpPr>
            <p:spPr>
              <a:xfrm>
                <a:off x="504588" y="3562348"/>
                <a:ext cx="3001349" cy="1119739"/>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Rectangle 60"/>
              <p:cNvSpPr/>
              <p:nvPr/>
            </p:nvSpPr>
            <p:spPr>
              <a:xfrm>
                <a:off x="323619" y="3562352"/>
                <a:ext cx="180969" cy="12479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3" name="TextBox 52"/>
            <p:cNvSpPr txBox="1"/>
            <p:nvPr/>
          </p:nvSpPr>
          <p:spPr>
            <a:xfrm>
              <a:off x="3148735" y="5896332"/>
              <a:ext cx="4660693" cy="990729"/>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манфаатлар тўқнашуви билан боғлиқ ахборотни ва материалларни давлат органларидан ва бошқа ташкилотлардан сўраб олади ва ўрганади;</a:t>
              </a:r>
              <a:endParaRPr lang="en-US" sz="2000"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888286" y="6026702"/>
              <a:ext cx="244816" cy="732279"/>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1</a:t>
              </a:r>
              <a:endParaRPr lang="en-US" sz="2800" b="1" dirty="0">
                <a:solidFill>
                  <a:schemeClr val="bg1"/>
                </a:solidFill>
                <a:latin typeface="Times New Roman" panose="02020603050405020304" pitchFamily="18" charset="0"/>
                <a:cs typeface="Times New Roman" panose="02020603050405020304" pitchFamily="18" charset="0"/>
              </a:endParaRPr>
            </a:p>
          </p:txBody>
        </p:sp>
      </p:grpSp>
      <p:pic>
        <p:nvPicPr>
          <p:cNvPr id="50" name="Изображение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97"/>
            <a:ext cx="12192000" cy="257145"/>
          </a:xfrm>
          <a:prstGeom prst="rect">
            <a:avLst/>
          </a:prstGeom>
        </p:spPr>
      </p:pic>
      <p:sp>
        <p:nvSpPr>
          <p:cNvPr id="57" name="Прямоугольник 56"/>
          <p:cNvSpPr/>
          <p:nvPr/>
        </p:nvSpPr>
        <p:spPr>
          <a:xfrm>
            <a:off x="0" y="227571"/>
            <a:ext cx="12192000" cy="713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0" y="312127"/>
            <a:ext cx="12192000" cy="717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0" y="393116"/>
            <a:ext cx="12192000" cy="71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0" name="Прямая соединительная линия 59"/>
          <p:cNvCxnSpPr/>
          <p:nvPr/>
        </p:nvCxnSpPr>
        <p:spPr>
          <a:xfrm>
            <a:off x="1058896" y="2539636"/>
            <a:ext cx="10631" cy="3431754"/>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799446" y="4213078"/>
            <a:ext cx="274153" cy="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1056211" y="2503164"/>
            <a:ext cx="280047"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1073599" y="4729621"/>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1040363" y="3607088"/>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a:off x="1073599" y="5971390"/>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653415" y="512600"/>
            <a:ext cx="7719806" cy="523220"/>
          </a:xfrm>
          <a:prstGeom prst="rect">
            <a:avLst/>
          </a:prstGeom>
        </p:spPr>
        <p:txBody>
          <a:bodyPr wrap="none">
            <a:spAutoFit/>
          </a:bodyPr>
          <a:lstStyle/>
          <a:p>
            <a:pPr algn="ctr"/>
            <a:r>
              <a:rPr lang="uz-Cyrl-UZ" sz="2800" b="1" dirty="0">
                <a:solidFill>
                  <a:srgbClr val="002060"/>
                </a:solidFill>
                <a:latin typeface="Times New Roman" panose="02020603050405020304" pitchFamily="18" charset="0"/>
                <a:cs typeface="Times New Roman" panose="02020603050405020304" pitchFamily="18" charset="0"/>
              </a:rPr>
              <a:t>“Манфаатлар тўқнашуви тўғрисида”ги Қонун</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658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1000"/>
                                        <p:tgtEl>
                                          <p:spTgt spid="4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1000"/>
                                        <p:tgtEl>
                                          <p:spTgt spid="37"/>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1000"/>
                                        <p:tgtEl>
                                          <p:spTgt spid="39"/>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1000"/>
                                        <p:tgtEl>
                                          <p:spTgt spid="16"/>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000"/>
                                        <p:tgtEl>
                                          <p:spTgt spid="3"/>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1000"/>
                                        <p:tgtEl>
                                          <p:spTgt spid="43"/>
                                        </p:tgtEl>
                                      </p:cBhvr>
                                    </p:animEffect>
                                  </p:childTnLst>
                                </p:cTn>
                              </p:par>
                            </p:childTnLst>
                          </p:cTn>
                        </p:par>
                        <p:par>
                          <p:cTn id="36" fill="hold">
                            <p:stCondLst>
                              <p:cond delay="8000"/>
                            </p:stCondLst>
                            <p:childTnLst>
                              <p:par>
                                <p:cTn id="37" presetID="22" presetClass="entr" presetSubtype="1"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up)">
                                      <p:cBhvr>
                                        <p:cTn id="39" dur="1000"/>
                                        <p:tgtEl>
                                          <p:spTgt spid="83"/>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1000"/>
                                        <p:tgtEl>
                                          <p:spTgt spid="61"/>
                                        </p:tgtEl>
                                      </p:cBhvr>
                                    </p:animEffect>
                                  </p:childTnLst>
                                </p:cTn>
                              </p:par>
                            </p:childTnLst>
                          </p:cTn>
                        </p:par>
                        <p:par>
                          <p:cTn id="44" fill="hold">
                            <p:stCondLst>
                              <p:cond delay="10000"/>
                            </p:stCondLst>
                            <p:childTnLst>
                              <p:par>
                                <p:cTn id="45" presetID="16" presetClass="entr" presetSubtype="42"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barn(outHorizontal)">
                                      <p:cBhvr>
                                        <p:cTn id="47" dur="1000"/>
                                        <p:tgtEl>
                                          <p:spTgt spid="60"/>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left)">
                                      <p:cBhvr>
                                        <p:cTn id="51" dur="1000"/>
                                        <p:tgtEl>
                                          <p:spTgt spid="63"/>
                                        </p:tgtEl>
                                      </p:cBhvr>
                                    </p:animEffect>
                                  </p:childTnLst>
                                </p:cTn>
                              </p:par>
                            </p:childTnLst>
                          </p:cTn>
                        </p:par>
                        <p:par>
                          <p:cTn id="52" fill="hold">
                            <p:stCondLst>
                              <p:cond delay="12000"/>
                            </p:stCondLst>
                            <p:childTnLst>
                              <p:par>
                                <p:cTn id="53" presetID="2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1000"/>
                                        <p:tgtEl>
                                          <p:spTgt spid="51"/>
                                        </p:tgtEl>
                                      </p:cBhvr>
                                    </p:animEffect>
                                  </p:childTnLst>
                                </p:cTn>
                              </p:par>
                            </p:childTnLst>
                          </p:cTn>
                        </p:par>
                        <p:par>
                          <p:cTn id="56" fill="hold">
                            <p:stCondLst>
                              <p:cond delay="13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1000"/>
                                        <p:tgtEl>
                                          <p:spTgt spid="73"/>
                                        </p:tgtEl>
                                      </p:cBhvr>
                                    </p:animEffect>
                                  </p:childTnLst>
                                </p:cTn>
                              </p:par>
                            </p:childTnLst>
                          </p:cTn>
                        </p:par>
                        <p:par>
                          <p:cTn id="60" fill="hold">
                            <p:stCondLst>
                              <p:cond delay="14000"/>
                            </p:stCondLst>
                            <p:childTnLst>
                              <p:par>
                                <p:cTn id="61" presetID="22" presetClass="entr" presetSubtype="8" fill="hold" nodeType="after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ipe(left)">
                                      <p:cBhvr>
                                        <p:cTn id="63" dur="1000"/>
                                        <p:tgtEl>
                                          <p:spTgt spid="90"/>
                                        </p:tgtEl>
                                      </p:cBhvr>
                                    </p:animEffect>
                                  </p:childTnLst>
                                </p:cTn>
                              </p:par>
                            </p:childTnLst>
                          </p:cTn>
                        </p:par>
                        <p:par>
                          <p:cTn id="64" fill="hold">
                            <p:stCondLst>
                              <p:cond delay="15000"/>
                            </p:stCondLst>
                            <p:childTnLst>
                              <p:par>
                                <p:cTn id="65" presetID="22" presetClass="entr" presetSubtype="8"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left)">
                                      <p:cBhvr>
                                        <p:cTn id="67" dur="1000"/>
                                        <p:tgtEl>
                                          <p:spTgt spid="75"/>
                                        </p:tgtEl>
                                      </p:cBhvr>
                                    </p:animEffect>
                                  </p:childTnLst>
                                </p:cTn>
                              </p:par>
                            </p:childTnLst>
                          </p:cTn>
                        </p:par>
                        <p:par>
                          <p:cTn id="68" fill="hold">
                            <p:stCondLst>
                              <p:cond delay="16000"/>
                            </p:stCondLst>
                            <p:childTnLst>
                              <p:par>
                                <p:cTn id="69" presetID="22" presetClass="entr" presetSubtype="8" fill="hold" nodeType="after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ipe(left)">
                                      <p:cBhvr>
                                        <p:cTn id="71" dur="1000"/>
                                        <p:tgtEl>
                                          <p:spTgt spid="96"/>
                                        </p:tgtEl>
                                      </p:cBhvr>
                                    </p:animEffect>
                                  </p:childTnLst>
                                </p:cTn>
                              </p:par>
                            </p:childTnLst>
                          </p:cTn>
                        </p:par>
                        <p:par>
                          <p:cTn id="72" fill="hold">
                            <p:stCondLst>
                              <p:cond delay="17000"/>
                            </p:stCondLst>
                            <p:childTnLst>
                              <p:par>
                                <p:cTn id="73" presetID="22" presetClass="entr" presetSubtype="8"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1000"/>
                                        <p:tgtEl>
                                          <p:spTgt spid="76"/>
                                        </p:tgtEl>
                                      </p:cBhvr>
                                    </p:animEffect>
                                  </p:childTnLst>
                                </p:cTn>
                              </p:par>
                            </p:childTnLst>
                          </p:cTn>
                        </p:par>
                        <p:par>
                          <p:cTn id="76" fill="hold">
                            <p:stCondLst>
                              <p:cond delay="18000"/>
                            </p:stCondLst>
                            <p:childTnLst>
                              <p:par>
                                <p:cTn id="77" presetID="22" presetClass="entr" presetSubtype="8" fill="hold" nodeType="afterEffect">
                                  <p:stCondLst>
                                    <p:cond delay="0"/>
                                  </p:stCondLst>
                                  <p:childTnLst>
                                    <p:set>
                                      <p:cBhvr>
                                        <p:cTn id="78" dur="1" fill="hold">
                                          <p:stCondLst>
                                            <p:cond delay="0"/>
                                          </p:stCondLst>
                                        </p:cTn>
                                        <p:tgtEl>
                                          <p:spTgt spid="102"/>
                                        </p:tgtEl>
                                        <p:attrNameLst>
                                          <p:attrName>style.visibility</p:attrName>
                                        </p:attrNameLst>
                                      </p:cBhvr>
                                      <p:to>
                                        <p:strVal val="visible"/>
                                      </p:to>
                                    </p:set>
                                    <p:animEffect transition="in" filter="wipe(left)">
                                      <p:cBhvr>
                                        <p:cTn id="79"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16" grpId="0" animBg="1"/>
      <p:bldP spid="43" grpId="0"/>
      <p:bldP spid="37" grpId="0" animBg="1"/>
      <p:bldP spid="10" grpId="0" animBg="1"/>
      <p:bldP spid="83"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39"/>
          <p:cNvSpPr/>
          <p:nvPr/>
        </p:nvSpPr>
        <p:spPr>
          <a:xfrm>
            <a:off x="187049" y="1342079"/>
            <a:ext cx="612397" cy="4669070"/>
          </a:xfrm>
          <a:prstGeom prst="roundRect">
            <a:avLst/>
          </a:prstGeom>
          <a:solidFill>
            <a:schemeClr val="accent6">
              <a:lumMod val="40000"/>
              <a:lumOff val="60000"/>
              <a:alpha val="80000"/>
            </a:schemeClr>
          </a:solidFill>
          <a:ln w="19050">
            <a:solidFill>
              <a:srgbClr val="FF0000"/>
            </a:solidFill>
          </a:ln>
          <a:effectLst/>
          <a:scene3d>
            <a:camera prst="orthographicFront"/>
            <a:lightRig rig="threePt" dir="t"/>
          </a:scene3d>
          <a:sp3d prstMaterial="plastic">
            <a:bevelT w="139700" prst="cross"/>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uz-Cyrl-UZ" sz="2800" b="1" dirty="0">
                <a:solidFill>
                  <a:srgbClr val="002060"/>
                </a:solidFill>
                <a:latin typeface="Times New Roman" panose="02020603050405020304" pitchFamily="18" charset="0"/>
                <a:cs typeface="Times New Roman" panose="02020603050405020304" pitchFamily="18" charset="0"/>
              </a:rPr>
              <a:t>АГЕНТЛИК</a:t>
            </a:r>
            <a:endParaRPr lang="en-US" sz="2800" b="1" dirty="0">
              <a:solidFill>
                <a:srgbClr val="002060"/>
              </a:solidFill>
              <a:latin typeface="Times New Roman" panose="02020603050405020304" pitchFamily="18" charset="0"/>
              <a:cs typeface="Times New Roman" panose="02020603050405020304" pitchFamily="18" charset="0"/>
            </a:endParaRPr>
          </a:p>
        </p:txBody>
      </p:sp>
      <p:grpSp>
        <p:nvGrpSpPr>
          <p:cNvPr id="90" name="Group 55"/>
          <p:cNvGrpSpPr/>
          <p:nvPr/>
        </p:nvGrpSpPr>
        <p:grpSpPr>
          <a:xfrm>
            <a:off x="1326291" y="1833105"/>
            <a:ext cx="10743997" cy="877690"/>
            <a:chOff x="2879034" y="5677381"/>
            <a:chExt cx="4990063" cy="1497703"/>
          </a:xfrm>
          <a:effectLst>
            <a:outerShdw blurRad="50800" dist="38100" dir="18900000" algn="bl" rotWithShape="0">
              <a:prstClr val="black">
                <a:alpha val="40000"/>
              </a:prstClr>
            </a:outerShdw>
          </a:effectLst>
        </p:grpSpPr>
        <p:grpSp>
          <p:nvGrpSpPr>
            <p:cNvPr id="91" name="Group 12"/>
            <p:cNvGrpSpPr/>
            <p:nvPr/>
          </p:nvGrpSpPr>
          <p:grpSpPr>
            <a:xfrm>
              <a:off x="2879034" y="5745838"/>
              <a:ext cx="4927350" cy="1429246"/>
              <a:chOff x="323619" y="3562349"/>
              <a:chExt cx="3182318" cy="1299314"/>
            </a:xfrm>
          </p:grpSpPr>
          <p:sp>
            <p:nvSpPr>
              <p:cNvPr id="94" name="Rectangle 59"/>
              <p:cNvSpPr/>
              <p:nvPr/>
            </p:nvSpPr>
            <p:spPr>
              <a:xfrm>
                <a:off x="505314" y="3562349"/>
                <a:ext cx="3000623" cy="1173894"/>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60"/>
              <p:cNvSpPr/>
              <p:nvPr/>
            </p:nvSpPr>
            <p:spPr>
              <a:xfrm>
                <a:off x="323619" y="3568959"/>
                <a:ext cx="186004" cy="12927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159400" y="5677381"/>
              <a:ext cx="4709697" cy="1207947"/>
            </a:xfrm>
            <a:prstGeom prst="rect">
              <a:avLst/>
            </a:prstGeom>
            <a:noFill/>
          </p:spPr>
          <p:txBody>
            <a:bodyPr wrap="square" rtlCol="0">
              <a:spAutoFit/>
            </a:bodyPr>
            <a:lstStyle/>
            <a:p>
              <a:r>
                <a:rPr lang="uz-Cyrl-UZ" sz="2000" b="1" dirty="0">
                  <a:latin typeface="Times New Roman" panose="02020603050405020304" pitchFamily="18" charset="0"/>
                  <a:cs typeface="Times New Roman" panose="02020603050405020304" pitchFamily="18" charset="0"/>
                </a:rPr>
                <a:t>давлат органлари ёки бошқа ташкилотлар учун манфаатлар тўқнашувини тартибга солиш бўйича услубий тавсияларни эълон қилади;  </a:t>
              </a:r>
              <a:endParaRPr lang="en-US" sz="2000" b="1" dirty="0">
                <a:latin typeface="Times New Roman" panose="02020603050405020304" pitchFamily="18" charset="0"/>
                <a:cs typeface="Times New Roman" panose="02020603050405020304" pitchFamily="18" charset="0"/>
              </a:endParaRPr>
            </a:p>
          </p:txBody>
        </p:sp>
        <p:sp>
          <p:nvSpPr>
            <p:cNvPr id="93" name="TextBox 92"/>
            <p:cNvSpPr txBox="1"/>
            <p:nvPr/>
          </p:nvSpPr>
          <p:spPr>
            <a:xfrm>
              <a:off x="2888147" y="6016978"/>
              <a:ext cx="244816" cy="892830"/>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6</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96" name="Group 55"/>
          <p:cNvGrpSpPr/>
          <p:nvPr/>
        </p:nvGrpSpPr>
        <p:grpSpPr>
          <a:xfrm>
            <a:off x="1323170" y="2774525"/>
            <a:ext cx="10618251" cy="1121359"/>
            <a:chOff x="2878112" y="5700416"/>
            <a:chExt cx="4931660" cy="1327853"/>
          </a:xfrm>
          <a:effectLst>
            <a:outerShdw blurRad="50800" dist="38100" dir="18900000" algn="bl" rotWithShape="0">
              <a:prstClr val="black">
                <a:alpha val="40000"/>
              </a:prstClr>
            </a:outerShdw>
          </a:effectLst>
        </p:grpSpPr>
        <p:grpSp>
          <p:nvGrpSpPr>
            <p:cNvPr id="97" name="Group 12"/>
            <p:cNvGrpSpPr/>
            <p:nvPr/>
          </p:nvGrpSpPr>
          <p:grpSpPr>
            <a:xfrm>
              <a:off x="2879034" y="5745837"/>
              <a:ext cx="4927350" cy="1282432"/>
              <a:chOff x="323619" y="3562349"/>
              <a:chExt cx="3182318" cy="1165847"/>
            </a:xfrm>
          </p:grpSpPr>
          <p:sp>
            <p:nvSpPr>
              <p:cNvPr id="100" name="Rectangle 59"/>
              <p:cNvSpPr/>
              <p:nvPr/>
            </p:nvSpPr>
            <p:spPr>
              <a:xfrm>
                <a:off x="509597" y="3562349"/>
                <a:ext cx="2996340" cy="1086722"/>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1" name="Rectangle 60"/>
              <p:cNvSpPr/>
              <p:nvPr/>
            </p:nvSpPr>
            <p:spPr>
              <a:xfrm>
                <a:off x="323619" y="3562350"/>
                <a:ext cx="185979" cy="1165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8" name="TextBox 97"/>
            <p:cNvSpPr txBox="1"/>
            <p:nvPr/>
          </p:nvSpPr>
          <p:spPr>
            <a:xfrm>
              <a:off x="3159012" y="5700416"/>
              <a:ext cx="4650760" cy="1202693"/>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манфаатлар тўқнашуви натижасида фуқароларнинг, ташкилотларнинг, жамиятнинг ёки давлатнинг манфаатларига етказилган зарарнинг ўрни тўлиқ қопланишига эришилиши устидан назоратни амалга оширади;    </a:t>
              </a:r>
              <a:endParaRPr lang="en-US" sz="2000" b="1"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2878112" y="6032234"/>
              <a:ext cx="254098" cy="619569"/>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7</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102" name="Group 55"/>
          <p:cNvGrpSpPr/>
          <p:nvPr/>
        </p:nvGrpSpPr>
        <p:grpSpPr>
          <a:xfrm>
            <a:off x="1249782" y="3970617"/>
            <a:ext cx="10673706" cy="1075311"/>
            <a:chOff x="2848886" y="5709097"/>
            <a:chExt cx="4970961" cy="1223200"/>
          </a:xfrm>
          <a:effectLst>
            <a:outerShdw blurRad="50800" dist="38100" dir="18900000" algn="bl" rotWithShape="0">
              <a:prstClr val="black">
                <a:alpha val="40000"/>
              </a:prstClr>
            </a:outerShdw>
          </a:effectLst>
        </p:grpSpPr>
        <p:grpSp>
          <p:nvGrpSpPr>
            <p:cNvPr id="103" name="Group 12"/>
            <p:cNvGrpSpPr/>
            <p:nvPr/>
          </p:nvGrpSpPr>
          <p:grpSpPr>
            <a:xfrm>
              <a:off x="2879034" y="5745837"/>
              <a:ext cx="4940813" cy="1186460"/>
              <a:chOff x="323619" y="3562350"/>
              <a:chExt cx="3191013" cy="1078600"/>
            </a:xfrm>
          </p:grpSpPr>
          <p:sp>
            <p:nvSpPr>
              <p:cNvPr id="106" name="Rectangle 59"/>
              <p:cNvSpPr/>
              <p:nvPr/>
            </p:nvSpPr>
            <p:spPr>
              <a:xfrm>
                <a:off x="508136" y="3562350"/>
                <a:ext cx="3006496" cy="992559"/>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ectangle 60"/>
              <p:cNvSpPr/>
              <p:nvPr/>
            </p:nvSpPr>
            <p:spPr>
              <a:xfrm>
                <a:off x="323619" y="3562353"/>
                <a:ext cx="184522" cy="10785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4" name="TextBox 103"/>
            <p:cNvSpPr txBox="1"/>
            <p:nvPr/>
          </p:nvSpPr>
          <p:spPr>
            <a:xfrm>
              <a:off x="3158051" y="5709097"/>
              <a:ext cx="4652066" cy="1155347"/>
            </a:xfrm>
            <a:prstGeom prst="rect">
              <a:avLst/>
            </a:prstGeom>
            <a:noFill/>
          </p:spPr>
          <p:txBody>
            <a:bodyPr wrap="square" rtlCol="0">
              <a:spAutoFit/>
            </a:bodyPr>
            <a:lstStyle/>
            <a:p>
              <a:pPr algn="just">
                <a:spcAft>
                  <a:spcPts val="0"/>
                </a:spcAft>
              </a:pPr>
              <a:r>
                <a:rPr lang="uz-Cyrl-UZ" sz="2000" b="1" dirty="0">
                  <a:latin typeface="Times New Roman" panose="02020603050405020304" pitchFamily="18" charset="0"/>
                  <a:cs typeface="Times New Roman" panose="02020603050405020304" pitchFamily="18" charset="0"/>
                </a:rPr>
                <a:t>махсус бўлинмалар ходимларининг тизимли равишда малакасини оширишни, уларда тегишли кўникмаларни шакллантиришга қаратилган ўқитишни ташкил этади.  </a:t>
              </a:r>
              <a:endParaRPr lang="ru-RU" sz="2000" b="1" dirty="0">
                <a:latin typeface="Times New Roman" panose="02020603050405020304" pitchFamily="18" charset="0"/>
                <a:cs typeface="Times New Roman" panose="02020603050405020304" pitchFamily="18" charset="0"/>
              </a:endParaRPr>
            </a:p>
          </p:txBody>
        </p:sp>
        <p:sp>
          <p:nvSpPr>
            <p:cNvPr id="105" name="TextBox 104"/>
            <p:cNvSpPr txBox="1"/>
            <p:nvPr/>
          </p:nvSpPr>
          <p:spPr>
            <a:xfrm>
              <a:off x="2848886" y="5952096"/>
              <a:ext cx="327043" cy="595179"/>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8</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108" name="Group 55"/>
          <p:cNvGrpSpPr/>
          <p:nvPr/>
        </p:nvGrpSpPr>
        <p:grpSpPr>
          <a:xfrm>
            <a:off x="1315783" y="5148665"/>
            <a:ext cx="10608969" cy="1111737"/>
            <a:chOff x="2879034" y="5738919"/>
            <a:chExt cx="4942276" cy="1172857"/>
          </a:xfrm>
          <a:effectLst>
            <a:outerShdw blurRad="50800" dist="38100" dir="18900000" algn="bl" rotWithShape="0">
              <a:prstClr val="black">
                <a:alpha val="40000"/>
              </a:prstClr>
            </a:outerShdw>
          </a:effectLst>
        </p:grpSpPr>
        <p:grpSp>
          <p:nvGrpSpPr>
            <p:cNvPr id="109" name="Group 12"/>
            <p:cNvGrpSpPr/>
            <p:nvPr/>
          </p:nvGrpSpPr>
          <p:grpSpPr>
            <a:xfrm>
              <a:off x="2879034" y="5745841"/>
              <a:ext cx="4942276" cy="1165935"/>
              <a:chOff x="323619" y="3562355"/>
              <a:chExt cx="3191958" cy="1059941"/>
            </a:xfrm>
          </p:grpSpPr>
          <p:sp>
            <p:nvSpPr>
              <p:cNvPr id="112" name="Rectangle 59"/>
              <p:cNvSpPr/>
              <p:nvPr/>
            </p:nvSpPr>
            <p:spPr>
              <a:xfrm>
                <a:off x="514514" y="3562355"/>
                <a:ext cx="3001063" cy="961509"/>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ectangle 60"/>
              <p:cNvSpPr/>
              <p:nvPr/>
            </p:nvSpPr>
            <p:spPr>
              <a:xfrm>
                <a:off x="323619" y="3562355"/>
                <a:ext cx="185554" cy="10599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0" name="TextBox 109"/>
            <p:cNvSpPr txBox="1"/>
            <p:nvPr/>
          </p:nvSpPr>
          <p:spPr>
            <a:xfrm>
              <a:off x="3143193" y="5738919"/>
              <a:ext cx="4667796" cy="1071501"/>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манфаатлар тўқнашуви тўғрисидаги қонунчилик талабларига риоя этмаганлик билан боғлиқ маъмурий ҳуқуқбузарликлар ҳақида маъмурий баённома тузади ва уни кўриб чиқиш учун судга юборади.</a:t>
              </a:r>
              <a:endParaRPr lang="en-US" sz="2000" b="1" dirty="0">
                <a:latin typeface="Times New Roman" panose="02020603050405020304" pitchFamily="18" charset="0"/>
                <a:cs typeface="Times New Roman" panose="02020603050405020304" pitchFamily="18" charset="0"/>
              </a:endParaRPr>
            </a:p>
          </p:txBody>
        </p:sp>
        <p:sp>
          <p:nvSpPr>
            <p:cNvPr id="111" name="TextBox 110"/>
            <p:cNvSpPr txBox="1"/>
            <p:nvPr/>
          </p:nvSpPr>
          <p:spPr>
            <a:xfrm>
              <a:off x="2890718" y="5998676"/>
              <a:ext cx="252475" cy="551985"/>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9</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51" name="Group 55"/>
          <p:cNvGrpSpPr/>
          <p:nvPr/>
        </p:nvGrpSpPr>
        <p:grpSpPr>
          <a:xfrm>
            <a:off x="1326292" y="717304"/>
            <a:ext cx="10615129" cy="1074724"/>
            <a:chOff x="2879034" y="5745833"/>
            <a:chExt cx="4927350" cy="1212658"/>
          </a:xfrm>
          <a:effectLst>
            <a:outerShdw blurRad="50800" dist="38100" dir="18900000" algn="bl" rotWithShape="0">
              <a:prstClr val="black">
                <a:alpha val="40000"/>
              </a:prstClr>
            </a:outerShdw>
          </a:effectLst>
        </p:grpSpPr>
        <p:grpSp>
          <p:nvGrpSpPr>
            <p:cNvPr id="52" name="Group 12"/>
            <p:cNvGrpSpPr/>
            <p:nvPr/>
          </p:nvGrpSpPr>
          <p:grpSpPr>
            <a:xfrm>
              <a:off x="2879034" y="5745833"/>
              <a:ext cx="4927350" cy="1212658"/>
              <a:chOff x="323619" y="3562347"/>
              <a:chExt cx="3182318" cy="1102417"/>
            </a:xfrm>
          </p:grpSpPr>
          <p:sp>
            <p:nvSpPr>
              <p:cNvPr id="55" name="Rectangle 59"/>
              <p:cNvSpPr/>
              <p:nvPr/>
            </p:nvSpPr>
            <p:spPr>
              <a:xfrm>
                <a:off x="504588" y="3562347"/>
                <a:ext cx="3001349" cy="1041231"/>
              </a:xfrm>
              <a:prstGeom prst="rect">
                <a:avLst/>
              </a:prstGeom>
              <a:solidFill>
                <a:schemeClr val="accent1">
                  <a:lumMod val="20000"/>
                  <a:lumOff val="8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Rectangle 60"/>
              <p:cNvSpPr/>
              <p:nvPr/>
            </p:nvSpPr>
            <p:spPr>
              <a:xfrm>
                <a:off x="323619" y="3562351"/>
                <a:ext cx="180969" cy="11024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3" name="TextBox 52"/>
            <p:cNvSpPr txBox="1"/>
            <p:nvPr/>
          </p:nvSpPr>
          <p:spPr>
            <a:xfrm>
              <a:off x="3139666" y="5749977"/>
              <a:ext cx="4660693" cy="1146017"/>
            </a:xfrm>
            <a:prstGeom prst="rect">
              <a:avLst/>
            </a:prstGeom>
            <a:noFill/>
          </p:spPr>
          <p:txBody>
            <a:bodyPr wrap="square" rtlCol="0">
              <a:spAutoFit/>
            </a:bodyPr>
            <a:lstStyle/>
            <a:p>
              <a:pPr algn="just"/>
              <a:r>
                <a:rPr lang="uz-Cyrl-UZ" sz="2000" b="1" dirty="0">
                  <a:latin typeface="Times New Roman" panose="02020603050405020304" pitchFamily="18" charset="0"/>
                  <a:cs typeface="Times New Roman" panose="02020603050405020304" pitchFamily="18" charset="0"/>
                </a:rPr>
                <a:t>Манфаатлар тўқнашувини ҳисобга олиш реестрининг, мавжуд манфаатлар тўқнашуви тўғрисидаги хабарноманинг, эҳтимолий манфаатлар тўқнашуви тўғрисидаги декларациянинг намунавий шаклларини тасдиқлайди;  </a:t>
              </a:r>
              <a:endParaRPr lang="en-US" sz="2000"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2883442" y="6056978"/>
              <a:ext cx="244816" cy="590372"/>
            </a:xfrm>
            <a:prstGeom prst="rect">
              <a:avLst/>
            </a:prstGeom>
            <a:noFill/>
          </p:spPr>
          <p:txBody>
            <a:bodyPr wrap="square" rtlCol="0">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5</a:t>
              </a:r>
              <a:endParaRPr lang="en-US" sz="2800" b="1" dirty="0">
                <a:solidFill>
                  <a:schemeClr val="bg1"/>
                </a:solidFill>
                <a:latin typeface="Times New Roman" panose="02020603050405020304" pitchFamily="18" charset="0"/>
                <a:cs typeface="Times New Roman" panose="02020603050405020304" pitchFamily="18" charset="0"/>
              </a:endParaRPr>
            </a:p>
          </p:txBody>
        </p:sp>
      </p:grpSp>
      <p:pic>
        <p:nvPicPr>
          <p:cNvPr id="50" name="Изображение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97"/>
            <a:ext cx="12192000" cy="257145"/>
          </a:xfrm>
          <a:prstGeom prst="rect">
            <a:avLst/>
          </a:prstGeom>
        </p:spPr>
      </p:pic>
      <p:sp>
        <p:nvSpPr>
          <p:cNvPr id="57" name="Прямоугольник 56"/>
          <p:cNvSpPr/>
          <p:nvPr/>
        </p:nvSpPr>
        <p:spPr>
          <a:xfrm>
            <a:off x="0" y="227571"/>
            <a:ext cx="12192000" cy="713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0" y="312127"/>
            <a:ext cx="12192000" cy="717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0" y="393116"/>
            <a:ext cx="12192000" cy="717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0" name="Прямая соединительная линия 59"/>
          <p:cNvCxnSpPr/>
          <p:nvPr/>
        </p:nvCxnSpPr>
        <p:spPr>
          <a:xfrm>
            <a:off x="1032151" y="1254668"/>
            <a:ext cx="5250" cy="4401828"/>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a:off x="799446" y="3690563"/>
            <a:ext cx="274153" cy="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1073599" y="1257614"/>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1073599" y="2293727"/>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1085959" y="3373414"/>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a:off x="1073599" y="4479750"/>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a:off x="1085959" y="5660529"/>
            <a:ext cx="220026" cy="0"/>
          </a:xfrm>
          <a:prstGeom prst="straightConnector1">
            <a:avLst/>
          </a:prstGeom>
          <a:ln w="28575">
            <a:solidFill>
              <a:srgbClr val="FF33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2367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up)">
                                      <p:cBhvr>
                                        <p:cTn id="7" dur="1000"/>
                                        <p:tgtEl>
                                          <p:spTgt spid="8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1000"/>
                                        <p:tgtEl>
                                          <p:spTgt spid="61"/>
                                        </p:tgtEl>
                                      </p:cBhvr>
                                    </p:animEffect>
                                  </p:childTnLst>
                                </p:cTn>
                              </p:par>
                            </p:childTnLst>
                          </p:cTn>
                        </p:par>
                        <p:par>
                          <p:cTn id="12" fill="hold">
                            <p:stCondLst>
                              <p:cond delay="2000"/>
                            </p:stCondLst>
                            <p:childTnLst>
                              <p:par>
                                <p:cTn id="13" presetID="16" presetClass="entr" presetSubtype="42"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outHorizontal)">
                                      <p:cBhvr>
                                        <p:cTn id="15" dur="1000"/>
                                        <p:tgtEl>
                                          <p:spTgt spid="60"/>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1000"/>
                                        <p:tgtEl>
                                          <p:spTgt spid="63"/>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1000"/>
                                        <p:tgtEl>
                                          <p:spTgt spid="51"/>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left)">
                                      <p:cBhvr>
                                        <p:cTn id="27" dur="1000"/>
                                        <p:tgtEl>
                                          <p:spTgt spid="73"/>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1000"/>
                                        <p:tgtEl>
                                          <p:spTgt spid="90"/>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1000"/>
                                        <p:tgtEl>
                                          <p:spTgt spid="75"/>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left)">
                                      <p:cBhvr>
                                        <p:cTn id="39" dur="1000"/>
                                        <p:tgtEl>
                                          <p:spTgt spid="96"/>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left)">
                                      <p:cBhvr>
                                        <p:cTn id="43" dur="1000"/>
                                        <p:tgtEl>
                                          <p:spTgt spid="76"/>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wipe(left)">
                                      <p:cBhvr>
                                        <p:cTn id="47" dur="1000"/>
                                        <p:tgtEl>
                                          <p:spTgt spid="102"/>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left)">
                                      <p:cBhvr>
                                        <p:cTn id="51" dur="1000"/>
                                        <p:tgtEl>
                                          <p:spTgt spid="78"/>
                                        </p:tgtEl>
                                      </p:cBhvr>
                                    </p:animEffect>
                                  </p:childTnLst>
                                </p:cTn>
                              </p:par>
                            </p:childTnLst>
                          </p:cTn>
                        </p:par>
                        <p:par>
                          <p:cTn id="52" fill="hold">
                            <p:stCondLst>
                              <p:cond delay="12000"/>
                            </p:stCondLst>
                            <p:childTnLst>
                              <p:par>
                                <p:cTn id="53" presetID="22" presetClass="entr" presetSubtype="8" fill="hold"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8364</TotalTime>
  <Words>1924</Words>
  <Application>Microsoft Office PowerPoint</Application>
  <PresentationFormat>Широкоэкранный</PresentationFormat>
  <Paragraphs>177</Paragraphs>
  <Slides>19</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Yu Mincho</vt:lpstr>
      <vt:lpstr>Arial</vt:lpstr>
      <vt:lpstr>Calibri</vt:lpstr>
      <vt:lpstr>Calibri Light</vt:lpstr>
      <vt:lpstr>Times New Roman</vt:lpstr>
      <vt:lpstr>Ретро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ХАБАР БЕРИШ   Коррупцияга оид ҳуқуқбузарлик ҳақида Бош прокуратура, Давлат хавфсизлик хизмати, Ички ишлар вазирлиги, Бош прокуратура ҳузуридаги Иқтисодий жиноятларга қарши курашиш департаментига хабар берган ёки коррупцияга қарши курашишга бошқа тарзда кўмаклашган шахслар БҲМнинг 25 бараваригача (8 млн 500 минг сўм) миқдорида бир марталик пул мукофоти билан рағбатлантирилади.</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yd.uz сайтининг</dc:title>
  <dc:creator>AKT</dc:creator>
  <cp:lastModifiedBy>admin</cp:lastModifiedBy>
  <cp:revision>1249</cp:revision>
  <cp:lastPrinted>2024-06-06T10:08:46Z</cp:lastPrinted>
  <dcterms:created xsi:type="dcterms:W3CDTF">2017-05-01T10:33:02Z</dcterms:created>
  <dcterms:modified xsi:type="dcterms:W3CDTF">2024-10-11T10:11:59Z</dcterms:modified>
</cp:coreProperties>
</file>